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  <p:sldMasterId id="2147483655" r:id="rId2"/>
  </p:sldMasterIdLst>
  <p:notesMasterIdLst>
    <p:notesMasterId r:id="rId23"/>
  </p:notesMasterIdLst>
  <p:sldIdLst>
    <p:sldId id="360" r:id="rId3"/>
    <p:sldId id="361" r:id="rId4"/>
    <p:sldId id="362" r:id="rId5"/>
    <p:sldId id="375" r:id="rId6"/>
    <p:sldId id="376" r:id="rId7"/>
    <p:sldId id="368" r:id="rId8"/>
    <p:sldId id="404" r:id="rId9"/>
    <p:sldId id="405" r:id="rId10"/>
    <p:sldId id="406" r:id="rId11"/>
    <p:sldId id="407" r:id="rId12"/>
    <p:sldId id="374" r:id="rId13"/>
    <p:sldId id="397" r:id="rId14"/>
    <p:sldId id="398" r:id="rId15"/>
    <p:sldId id="399" r:id="rId16"/>
    <p:sldId id="400" r:id="rId17"/>
    <p:sldId id="401" r:id="rId18"/>
    <p:sldId id="402" r:id="rId19"/>
    <p:sldId id="382" r:id="rId20"/>
    <p:sldId id="403" r:id="rId21"/>
    <p:sldId id="320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微软雅黑 Light" panose="020B0502040204020203" pitchFamily="34" charset="-122"/>
      <p:regular r:id="rId28"/>
    </p:embeddedFont>
    <p:embeddedFont>
      <p:font typeface="等线 Light" panose="02010600030101010101" pitchFamily="2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F00"/>
    <a:srgbClr val="343443"/>
    <a:srgbClr val="FFC000"/>
    <a:srgbClr val="F8831B"/>
    <a:srgbClr val="A80D1F"/>
    <a:srgbClr val="2A2A36"/>
    <a:srgbClr val="2E2E2E"/>
    <a:srgbClr val="D3D3D3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86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492" y="54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22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CA785-C310-4BBC-B053-3D5EB1FB5F23}" type="datetimeFigureOut">
              <a:rPr lang="zh-CN" altLang="en-US" smtClean="0"/>
              <a:t>2017/8/16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6B688-BC46-4488-A9AB-4961D49D085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B688-BC46-4488-A9AB-4961D49D085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B688-BC46-4488-A9AB-4961D49D085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【</a:t>
            </a:r>
            <a:r>
              <a:rPr lang="zh-CN" altLang="en-US" dirty="0"/>
              <a:t>使用提示</a:t>
            </a:r>
            <a:r>
              <a:rPr lang="en-US" altLang="zh-CN" dirty="0"/>
              <a:t>】</a:t>
            </a:r>
            <a:r>
              <a:rPr lang="zh-CN" altLang="en-US" dirty="0"/>
              <a:t>第一章节过渡页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B688-BC46-4488-A9AB-4961D49D085B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【</a:t>
            </a:r>
            <a:r>
              <a:rPr lang="zh-CN" altLang="en-US" dirty="0"/>
              <a:t>使用提示</a:t>
            </a:r>
            <a:r>
              <a:rPr lang="en-US" altLang="zh-CN" dirty="0"/>
              <a:t>】</a:t>
            </a:r>
            <a:r>
              <a:rPr lang="zh-CN" altLang="en-US" dirty="0"/>
              <a:t>第二章节的过渡页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B688-BC46-4488-A9AB-4961D49D085B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【</a:t>
            </a:r>
            <a:r>
              <a:rPr lang="zh-CN" altLang="en-US" dirty="0"/>
              <a:t>使用提示</a:t>
            </a:r>
            <a:r>
              <a:rPr lang="en-US" altLang="zh-CN" dirty="0"/>
              <a:t>】</a:t>
            </a:r>
            <a:r>
              <a:rPr lang="zh-CN" altLang="en-US" dirty="0"/>
              <a:t>一组流程中的细节文字、方案、计划文本展示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B688-BC46-4488-A9AB-4961D49D085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【</a:t>
            </a:r>
            <a:r>
              <a:rPr lang="zh-CN" altLang="en-US" dirty="0"/>
              <a:t>使用提示</a:t>
            </a:r>
            <a:r>
              <a:rPr lang="en-US" altLang="zh-CN" dirty="0"/>
              <a:t>】</a:t>
            </a:r>
            <a:r>
              <a:rPr lang="zh-CN" altLang="en-US" dirty="0"/>
              <a:t>一组流程中的细节文字、方案、计划文本展示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B688-BC46-4488-A9AB-4961D49D085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【</a:t>
            </a:r>
            <a:r>
              <a:rPr lang="zh-CN" altLang="en-US" dirty="0"/>
              <a:t>使用提示</a:t>
            </a:r>
            <a:r>
              <a:rPr lang="en-US" altLang="zh-CN" dirty="0"/>
              <a:t>】</a:t>
            </a:r>
            <a:r>
              <a:rPr lang="zh-CN" altLang="en-US" dirty="0"/>
              <a:t>封底页设计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6B688-BC46-4488-A9AB-4961D49D085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2614044" y="4174410"/>
            <a:ext cx="5592317" cy="2683593"/>
          </a:xfrm>
          <a:prstGeom prst="triangle">
            <a:avLst>
              <a:gd name="adj" fmla="val 21387"/>
            </a:avLst>
          </a:prstGeom>
          <a:solidFill>
            <a:srgbClr val="EB7F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5410200" cy="6858000"/>
          </a:xfrm>
          <a:custGeom>
            <a:avLst/>
            <a:gdLst>
              <a:gd name="connsiteX0" fmla="*/ 0 w 6286500"/>
              <a:gd name="connsiteY0" fmla="*/ 0 h 6858000"/>
              <a:gd name="connsiteX1" fmla="*/ 6286500 w 6286500"/>
              <a:gd name="connsiteY1" fmla="*/ 0 h 6858000"/>
              <a:gd name="connsiteX2" fmla="*/ 6286500 w 6286500"/>
              <a:gd name="connsiteY2" fmla="*/ 6858000 h 6858000"/>
              <a:gd name="connsiteX3" fmla="*/ 0 w 6286500"/>
              <a:gd name="connsiteY3" fmla="*/ 6858000 h 6858000"/>
              <a:gd name="connsiteX4" fmla="*/ 0 w 6286500"/>
              <a:gd name="connsiteY4" fmla="*/ 0 h 6858000"/>
              <a:gd name="connsiteX0-1" fmla="*/ 0 w 6286500"/>
              <a:gd name="connsiteY0-2" fmla="*/ 0 h 6858000"/>
              <a:gd name="connsiteX1-3" fmla="*/ 6286500 w 6286500"/>
              <a:gd name="connsiteY1-4" fmla="*/ 0 h 6858000"/>
              <a:gd name="connsiteX2-5" fmla="*/ 6286500 w 6286500"/>
              <a:gd name="connsiteY2-6" fmla="*/ 6858000 h 6858000"/>
              <a:gd name="connsiteX3-7" fmla="*/ 2800350 w 6286500"/>
              <a:gd name="connsiteY3-8" fmla="*/ 6858000 h 6858000"/>
              <a:gd name="connsiteX4-9" fmla="*/ 0 w 6286500"/>
              <a:gd name="connsiteY4-10" fmla="*/ 6858000 h 6858000"/>
              <a:gd name="connsiteX5" fmla="*/ 0 w 6286500"/>
              <a:gd name="connsiteY5" fmla="*/ 0 h 6858000"/>
              <a:gd name="connsiteX0-11" fmla="*/ 0 w 6286500"/>
              <a:gd name="connsiteY0-12" fmla="*/ 0 h 6858000"/>
              <a:gd name="connsiteX1-13" fmla="*/ 6286500 w 6286500"/>
              <a:gd name="connsiteY1-14" fmla="*/ 0 h 6858000"/>
              <a:gd name="connsiteX2-15" fmla="*/ 6286500 w 6286500"/>
              <a:gd name="connsiteY2-16" fmla="*/ 6858000 h 6858000"/>
              <a:gd name="connsiteX3-17" fmla="*/ 6153150 w 6286500"/>
              <a:gd name="connsiteY3-18" fmla="*/ 6838950 h 6858000"/>
              <a:gd name="connsiteX4-19" fmla="*/ 2800350 w 6286500"/>
              <a:gd name="connsiteY4-20" fmla="*/ 6858000 h 6858000"/>
              <a:gd name="connsiteX5-21" fmla="*/ 0 w 6286500"/>
              <a:gd name="connsiteY5-22" fmla="*/ 6858000 h 6858000"/>
              <a:gd name="connsiteX6" fmla="*/ 0 w 6286500"/>
              <a:gd name="connsiteY6" fmla="*/ 0 h 6858000"/>
              <a:gd name="connsiteX0-23" fmla="*/ 0 w 6286500"/>
              <a:gd name="connsiteY0-24" fmla="*/ 0 h 6858000"/>
              <a:gd name="connsiteX1-25" fmla="*/ 6286500 w 6286500"/>
              <a:gd name="connsiteY1-26" fmla="*/ 0 h 6858000"/>
              <a:gd name="connsiteX2-27" fmla="*/ 6153150 w 6286500"/>
              <a:gd name="connsiteY2-28" fmla="*/ 6838950 h 6858000"/>
              <a:gd name="connsiteX3-29" fmla="*/ 2800350 w 6286500"/>
              <a:gd name="connsiteY3-30" fmla="*/ 6858000 h 6858000"/>
              <a:gd name="connsiteX4-31" fmla="*/ 0 w 6286500"/>
              <a:gd name="connsiteY4-32" fmla="*/ 6858000 h 6858000"/>
              <a:gd name="connsiteX5-33" fmla="*/ 0 w 6286500"/>
              <a:gd name="connsiteY5-34" fmla="*/ 0 h 6858000"/>
              <a:gd name="connsiteX0-35" fmla="*/ 0 w 6286500"/>
              <a:gd name="connsiteY0-36" fmla="*/ 0 h 6858000"/>
              <a:gd name="connsiteX1-37" fmla="*/ 6286500 w 6286500"/>
              <a:gd name="connsiteY1-38" fmla="*/ 0 h 6858000"/>
              <a:gd name="connsiteX2-39" fmla="*/ 2800350 w 6286500"/>
              <a:gd name="connsiteY2-40" fmla="*/ 6858000 h 6858000"/>
              <a:gd name="connsiteX3-41" fmla="*/ 0 w 6286500"/>
              <a:gd name="connsiteY3-42" fmla="*/ 6858000 h 6858000"/>
              <a:gd name="connsiteX4-43" fmla="*/ 0 w 6286500"/>
              <a:gd name="connsiteY4-44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286500" h="6858000">
                <a:moveTo>
                  <a:pt x="0" y="0"/>
                </a:moveTo>
                <a:lnTo>
                  <a:pt x="6286500" y="0"/>
                </a:lnTo>
                <a:lnTo>
                  <a:pt x="28003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B7F00"/>
          </a:solidFill>
          <a:ln>
            <a:noFill/>
          </a:ln>
          <a:effectLst>
            <a:outerShdw blurRad="50800" dist="38100" dir="2700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044553" y="2200239"/>
            <a:ext cx="5059680" cy="1630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蜻蜓取件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7101205" y="3658870"/>
            <a:ext cx="4671695" cy="47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大学生互帮取快递信息发布平台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65590" y="4290060"/>
            <a:ext cx="27260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</a:rPr>
              <a:t>Group 14</a:t>
            </a:r>
          </a:p>
        </p:txBody>
      </p:sp>
      <p:pic>
        <p:nvPicPr>
          <p:cNvPr id="10" name="图片 9" descr="dragonfly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470" y="2437765"/>
            <a:ext cx="1209675" cy="1209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50" y="903173"/>
            <a:ext cx="3616756" cy="5459370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1072" y="3265043"/>
            <a:ext cx="302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主界面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1072" y="3847752"/>
            <a:ext cx="302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发布信息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1072" y="4405475"/>
            <a:ext cx="258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1072" y="4984042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901072" y="5572355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sp>
        <p:nvSpPr>
          <p:cNvPr id="26" name="圆角矩形 66"/>
          <p:cNvSpPr/>
          <p:nvPr/>
        </p:nvSpPr>
        <p:spPr>
          <a:xfrm flipH="1">
            <a:off x="3743376" y="2401689"/>
            <a:ext cx="73887" cy="129524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77828" y="2752660"/>
            <a:ext cx="3173477" cy="1046428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2000" dirty="0" err="1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DrawerLayout+ToolBar</a:t>
            </a:r>
            <a:endParaRPr lang="en-US" altLang="zh-CN" sz="2000" dirty="0">
              <a:solidFill>
                <a:prstClr val="black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</a:endParaRPr>
          </a:p>
          <a:p>
            <a:pPr defTabSz="1218565">
              <a:lnSpc>
                <a:spcPct val="15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+</a:t>
            </a:r>
            <a:r>
              <a:rPr lang="en-US" altLang="zh-CN" sz="2000" dirty="0" err="1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NavigationView</a:t>
            </a:r>
            <a:endParaRPr lang="zh-CN" altLang="en-US" sz="2000" dirty="0">
              <a:solidFill>
                <a:prstClr val="black"/>
              </a:solidFill>
              <a:latin typeface="微软雅黑 Light" panose="020B0502040204020203" charset="-122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89937" y="2366982"/>
            <a:ext cx="1169529" cy="492430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13" y="1600199"/>
            <a:ext cx="2253662" cy="3803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422E-6 2.84921E-6 L 0.05327 2.8492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6" grpId="0" bldLvl="0" animBg="1"/>
      <p:bldP spid="31" grpId="0" build="allAtOnce"/>
      <p:bldP spid="32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072" y="3265043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主界面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1072" y="3847752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发布消息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1072" y="4405475"/>
            <a:ext cx="25850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1072" y="4984042"/>
            <a:ext cx="31946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901072" y="5572355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45" y="34925"/>
            <a:ext cx="3770630" cy="6861810"/>
          </a:xfrm>
          <a:prstGeom prst="rect">
            <a:avLst/>
          </a:prstGeom>
        </p:spPr>
      </p:pic>
      <p:sp>
        <p:nvSpPr>
          <p:cNvPr id="20" name="圆角矩形 66"/>
          <p:cNvSpPr/>
          <p:nvPr/>
        </p:nvSpPr>
        <p:spPr>
          <a:xfrm flipH="1">
            <a:off x="3743377" y="2487414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95108" y="1762817"/>
            <a:ext cx="4099212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2000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LeanCloud</a:t>
            </a: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实现</a:t>
            </a:r>
          </a:p>
        </p:txBody>
      </p:sp>
      <p:sp>
        <p:nvSpPr>
          <p:cNvPr id="22" name="圆角矩形 74"/>
          <p:cNvSpPr/>
          <p:nvPr/>
        </p:nvSpPr>
        <p:spPr>
          <a:xfrm flipH="1">
            <a:off x="3745465" y="1462370"/>
            <a:ext cx="71799" cy="7836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07217" y="1415239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</a:t>
            </a:r>
          </a:p>
        </p:txBody>
      </p:sp>
      <p:sp>
        <p:nvSpPr>
          <p:cNvPr id="31" name="矩形 30"/>
          <p:cNvSpPr/>
          <p:nvPr/>
        </p:nvSpPr>
        <p:spPr>
          <a:xfrm>
            <a:off x="3777828" y="2800285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注册个人账号</a:t>
            </a:r>
          </a:p>
        </p:txBody>
      </p:sp>
      <p:sp>
        <p:nvSpPr>
          <p:cNvPr id="32" name="矩形 31"/>
          <p:cNvSpPr/>
          <p:nvPr/>
        </p:nvSpPr>
        <p:spPr>
          <a:xfrm>
            <a:off x="3789937" y="2452707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注册</a:t>
            </a:r>
          </a:p>
        </p:txBody>
      </p:sp>
      <p:sp>
        <p:nvSpPr>
          <p:cNvPr id="33" name="圆角矩形 66"/>
          <p:cNvSpPr/>
          <p:nvPr/>
        </p:nvSpPr>
        <p:spPr>
          <a:xfrm flipH="1">
            <a:off x="3743377" y="3516873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77828" y="3829744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实名验证</a:t>
            </a:r>
          </a:p>
        </p:txBody>
      </p:sp>
      <p:sp>
        <p:nvSpPr>
          <p:cNvPr id="35" name="矩形 34"/>
          <p:cNvSpPr/>
          <p:nvPr/>
        </p:nvSpPr>
        <p:spPr>
          <a:xfrm>
            <a:off x="3789937" y="3482166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验证</a:t>
            </a:r>
          </a:p>
        </p:txBody>
      </p:sp>
      <p:pic>
        <p:nvPicPr>
          <p:cNvPr id="2" name="图片 1" descr="Screenshot_2016-12-15-06-18-43-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30" y="913130"/>
            <a:ext cx="2835275" cy="4738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422E-6 2.84921E-6 L 0.05327 2.8492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0" grpId="0" animBg="1"/>
      <p:bldP spid="21" grpId="0" build="allAtOnce"/>
      <p:bldP spid="22" grpId="0" bldLvl="0" animBg="1"/>
      <p:bldP spid="23" grpId="0" build="allAtOnce"/>
      <p:bldP spid="31" grpId="0" build="allAtOnce"/>
      <p:bldP spid="32" grpId="0" build="allAtOnce"/>
      <p:bldP spid="33" grpId="0" animBg="1"/>
      <p:bldP spid="34" grpId="0" build="allAtOnce"/>
      <p:bldP spid="35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072" y="3265043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主界面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1072" y="3847752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发布消息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1072" y="4405475"/>
            <a:ext cx="25850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1072" y="4984042"/>
            <a:ext cx="31946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901072" y="5572355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45" y="34925"/>
            <a:ext cx="3770630" cy="6861810"/>
          </a:xfrm>
          <a:prstGeom prst="rect">
            <a:avLst/>
          </a:prstGeom>
        </p:spPr>
      </p:pic>
      <p:sp>
        <p:nvSpPr>
          <p:cNvPr id="20" name="圆角矩形 66"/>
          <p:cNvSpPr/>
          <p:nvPr/>
        </p:nvSpPr>
        <p:spPr>
          <a:xfrm flipH="1">
            <a:off x="3743377" y="2487414"/>
            <a:ext cx="71799" cy="7836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95108" y="1762817"/>
            <a:ext cx="4099212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输入用户名和密码</a:t>
            </a:r>
          </a:p>
        </p:txBody>
      </p:sp>
      <p:sp>
        <p:nvSpPr>
          <p:cNvPr id="22" name="圆角矩形 74"/>
          <p:cNvSpPr/>
          <p:nvPr/>
        </p:nvSpPr>
        <p:spPr>
          <a:xfrm flipH="1">
            <a:off x="3745465" y="1462370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07217" y="1415239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</a:t>
            </a:r>
          </a:p>
        </p:txBody>
      </p:sp>
      <p:sp>
        <p:nvSpPr>
          <p:cNvPr id="31" name="矩形 30"/>
          <p:cNvSpPr/>
          <p:nvPr/>
        </p:nvSpPr>
        <p:spPr>
          <a:xfrm>
            <a:off x="3777828" y="2800285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注册个人账号</a:t>
            </a:r>
          </a:p>
        </p:txBody>
      </p:sp>
      <p:sp>
        <p:nvSpPr>
          <p:cNvPr id="32" name="矩形 31"/>
          <p:cNvSpPr/>
          <p:nvPr/>
        </p:nvSpPr>
        <p:spPr>
          <a:xfrm>
            <a:off x="3826132" y="2452707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</a:rPr>
              <a:t>注册</a:t>
            </a:r>
          </a:p>
        </p:txBody>
      </p:sp>
      <p:sp>
        <p:nvSpPr>
          <p:cNvPr id="33" name="圆角矩形 66"/>
          <p:cNvSpPr/>
          <p:nvPr/>
        </p:nvSpPr>
        <p:spPr>
          <a:xfrm flipH="1">
            <a:off x="3743377" y="3516873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77828" y="3829744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实名验证</a:t>
            </a:r>
          </a:p>
        </p:txBody>
      </p:sp>
      <p:sp>
        <p:nvSpPr>
          <p:cNvPr id="35" name="矩形 34"/>
          <p:cNvSpPr/>
          <p:nvPr/>
        </p:nvSpPr>
        <p:spPr>
          <a:xfrm>
            <a:off x="3789937" y="3482166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验证</a:t>
            </a:r>
          </a:p>
        </p:txBody>
      </p:sp>
      <p:pic>
        <p:nvPicPr>
          <p:cNvPr id="2" name="图片 1" descr="Screenshot_2016-12-15-06-18-43-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30" y="913130"/>
            <a:ext cx="2835275" cy="4738370"/>
          </a:xfrm>
          <a:prstGeom prst="rect">
            <a:avLst/>
          </a:prstGeom>
        </p:spPr>
      </p:pic>
      <p:pic>
        <p:nvPicPr>
          <p:cNvPr id="3" name="图片 2" descr="Screenshot_2016-12-15-06-06-45-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230" y="913130"/>
            <a:ext cx="2835275" cy="4737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422E-6 2.84921E-6 L 0.05327 2.8492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0" grpId="0" bldLvl="0" animBg="1"/>
      <p:bldP spid="21" grpId="0" build="allAtOnce"/>
      <p:bldP spid="22" grpId="0" bldLvl="0" animBg="1"/>
      <p:bldP spid="23" grpId="0" build="allAtOnce"/>
      <p:bldP spid="31" grpId="0" build="allAtOnce"/>
      <p:bldP spid="32" grpId="0" build="allAtOnce"/>
      <p:bldP spid="33" grpId="0" bldLvl="0" animBg="1"/>
      <p:bldP spid="34" grpId="0" build="allAtOnce"/>
      <p:bldP spid="3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072" y="3265043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主界面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1072" y="3847752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发布消息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1072" y="4405475"/>
            <a:ext cx="25850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1072" y="4984042"/>
            <a:ext cx="31946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901072" y="5572355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45" y="34925"/>
            <a:ext cx="3770630" cy="6861810"/>
          </a:xfrm>
          <a:prstGeom prst="rect">
            <a:avLst/>
          </a:prstGeom>
        </p:spPr>
      </p:pic>
      <p:sp>
        <p:nvSpPr>
          <p:cNvPr id="20" name="圆角矩形 66"/>
          <p:cNvSpPr/>
          <p:nvPr/>
        </p:nvSpPr>
        <p:spPr>
          <a:xfrm flipH="1">
            <a:off x="3743377" y="2487414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95108" y="1762817"/>
            <a:ext cx="4099212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输入用户名和密码</a:t>
            </a:r>
          </a:p>
        </p:txBody>
      </p:sp>
      <p:sp>
        <p:nvSpPr>
          <p:cNvPr id="22" name="圆角矩形 74"/>
          <p:cNvSpPr/>
          <p:nvPr/>
        </p:nvSpPr>
        <p:spPr>
          <a:xfrm flipH="1">
            <a:off x="3745465" y="1462370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07217" y="1415239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</a:t>
            </a:r>
          </a:p>
        </p:txBody>
      </p:sp>
      <p:sp>
        <p:nvSpPr>
          <p:cNvPr id="31" name="矩形 30"/>
          <p:cNvSpPr/>
          <p:nvPr/>
        </p:nvSpPr>
        <p:spPr>
          <a:xfrm>
            <a:off x="3777828" y="2800285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注册个人账号</a:t>
            </a:r>
          </a:p>
        </p:txBody>
      </p:sp>
      <p:sp>
        <p:nvSpPr>
          <p:cNvPr id="32" name="矩形 31"/>
          <p:cNvSpPr/>
          <p:nvPr/>
        </p:nvSpPr>
        <p:spPr>
          <a:xfrm>
            <a:off x="3789937" y="2452707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注册</a:t>
            </a:r>
          </a:p>
        </p:txBody>
      </p:sp>
      <p:sp>
        <p:nvSpPr>
          <p:cNvPr id="33" name="圆角矩形 66"/>
          <p:cNvSpPr/>
          <p:nvPr/>
        </p:nvSpPr>
        <p:spPr>
          <a:xfrm flipH="1">
            <a:off x="3743377" y="3516873"/>
            <a:ext cx="71799" cy="7836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77828" y="3829744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实名验证</a:t>
            </a:r>
          </a:p>
        </p:txBody>
      </p:sp>
      <p:sp>
        <p:nvSpPr>
          <p:cNvPr id="35" name="矩形 34"/>
          <p:cNvSpPr/>
          <p:nvPr/>
        </p:nvSpPr>
        <p:spPr>
          <a:xfrm>
            <a:off x="3789937" y="3482166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验证</a:t>
            </a:r>
          </a:p>
        </p:txBody>
      </p:sp>
      <p:pic>
        <p:nvPicPr>
          <p:cNvPr id="2" name="图片 1" descr="Screenshot_2016-12-15-06-18-43-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30" y="913130"/>
            <a:ext cx="2835275" cy="4738370"/>
          </a:xfrm>
          <a:prstGeom prst="rect">
            <a:avLst/>
          </a:prstGeom>
        </p:spPr>
      </p:pic>
      <p:pic>
        <p:nvPicPr>
          <p:cNvPr id="3" name="图片 2" descr="Screenshot_2016-12-15-06-08-31-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230" y="908050"/>
            <a:ext cx="2835275" cy="504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422E-6 2.84921E-6 L 0.05327 2.8492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0" grpId="0" bldLvl="0" animBg="1"/>
      <p:bldP spid="21" grpId="0" build="allAtOnce"/>
      <p:bldP spid="22" grpId="0" bldLvl="0" animBg="1"/>
      <p:bldP spid="23" grpId="0" build="allAtOnce"/>
      <p:bldP spid="31" grpId="0" build="allAtOnce"/>
      <p:bldP spid="32" grpId="0" build="allAtOnce"/>
      <p:bldP spid="33" grpId="0" bldLvl="0" animBg="1"/>
      <p:bldP spid="34" grpId="0" build="allAtOnce"/>
      <p:bldP spid="35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072" y="3265043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主界面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1072" y="3847752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发布消息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1072" y="4405475"/>
            <a:ext cx="25850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1072" y="4984042"/>
            <a:ext cx="31946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901072" y="5572355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45" y="34925"/>
            <a:ext cx="3770630" cy="6861810"/>
          </a:xfrm>
          <a:prstGeom prst="rect">
            <a:avLst/>
          </a:prstGeom>
        </p:spPr>
      </p:pic>
      <p:sp>
        <p:nvSpPr>
          <p:cNvPr id="20" name="圆角矩形 66"/>
          <p:cNvSpPr/>
          <p:nvPr/>
        </p:nvSpPr>
        <p:spPr>
          <a:xfrm flipH="1">
            <a:off x="3743377" y="2487414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95108" y="1762817"/>
            <a:ext cx="4099212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输入用户名和密码</a:t>
            </a:r>
          </a:p>
        </p:txBody>
      </p:sp>
      <p:sp>
        <p:nvSpPr>
          <p:cNvPr id="22" name="圆角矩形 74"/>
          <p:cNvSpPr/>
          <p:nvPr/>
        </p:nvSpPr>
        <p:spPr>
          <a:xfrm flipH="1">
            <a:off x="3745465" y="1462370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07217" y="1415239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</a:t>
            </a:r>
          </a:p>
        </p:txBody>
      </p:sp>
      <p:sp>
        <p:nvSpPr>
          <p:cNvPr id="31" name="矩形 30"/>
          <p:cNvSpPr/>
          <p:nvPr/>
        </p:nvSpPr>
        <p:spPr>
          <a:xfrm>
            <a:off x="3777828" y="2800285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注册个人账号</a:t>
            </a:r>
          </a:p>
        </p:txBody>
      </p:sp>
      <p:sp>
        <p:nvSpPr>
          <p:cNvPr id="32" name="矩形 31"/>
          <p:cNvSpPr/>
          <p:nvPr/>
        </p:nvSpPr>
        <p:spPr>
          <a:xfrm>
            <a:off x="3789937" y="2452707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注册</a:t>
            </a:r>
          </a:p>
        </p:txBody>
      </p:sp>
      <p:sp>
        <p:nvSpPr>
          <p:cNvPr id="33" name="圆角矩形 66"/>
          <p:cNvSpPr/>
          <p:nvPr/>
        </p:nvSpPr>
        <p:spPr>
          <a:xfrm flipH="1">
            <a:off x="3743377" y="3516873"/>
            <a:ext cx="71799" cy="7836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77828" y="3829744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实名验证</a:t>
            </a:r>
          </a:p>
        </p:txBody>
      </p:sp>
      <p:sp>
        <p:nvSpPr>
          <p:cNvPr id="35" name="矩形 34"/>
          <p:cNvSpPr/>
          <p:nvPr/>
        </p:nvSpPr>
        <p:spPr>
          <a:xfrm>
            <a:off x="3789937" y="3482166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验证</a:t>
            </a:r>
          </a:p>
        </p:txBody>
      </p:sp>
      <p:pic>
        <p:nvPicPr>
          <p:cNvPr id="2" name="图片 1" descr="Screenshot_2016-12-15-06-18-43-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230" y="913130"/>
            <a:ext cx="2835275" cy="4738370"/>
          </a:xfrm>
          <a:prstGeom prst="rect">
            <a:avLst/>
          </a:prstGeom>
        </p:spPr>
      </p:pic>
      <p:pic>
        <p:nvPicPr>
          <p:cNvPr id="4" name="图片 3" descr="Screenshot_2016-12-15-06-08-55-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50" y="912495"/>
            <a:ext cx="2877185" cy="473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422E-6 2.84921E-6 L 0.05327 2.8492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0" grpId="0" bldLvl="0" animBg="1"/>
      <p:bldP spid="21" grpId="0" build="allAtOnce"/>
      <p:bldP spid="22" grpId="0" bldLvl="0" animBg="1"/>
      <p:bldP spid="23" grpId="0" build="allAtOnce"/>
      <p:bldP spid="31" grpId="0" build="allAtOnce"/>
      <p:bldP spid="32" grpId="0" build="allAtOnce"/>
      <p:bldP spid="33" grpId="0" bldLvl="0" animBg="1"/>
      <p:bldP spid="34" grpId="0" build="allAtOnce"/>
      <p:bldP spid="35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072" y="3265043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主界面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1072" y="3847752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发布消息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1072" y="4405475"/>
            <a:ext cx="25850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1072" y="4984042"/>
            <a:ext cx="31946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901072" y="5572355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45" y="34925"/>
            <a:ext cx="3770630" cy="6861810"/>
          </a:xfrm>
          <a:prstGeom prst="rect">
            <a:avLst/>
          </a:prstGeom>
        </p:spPr>
      </p:pic>
      <p:sp>
        <p:nvSpPr>
          <p:cNvPr id="20" name="圆角矩形 66"/>
          <p:cNvSpPr/>
          <p:nvPr/>
        </p:nvSpPr>
        <p:spPr>
          <a:xfrm flipH="1">
            <a:off x="3743377" y="2487414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95108" y="1762817"/>
            <a:ext cx="4099212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输入用户名和密码</a:t>
            </a:r>
          </a:p>
        </p:txBody>
      </p:sp>
      <p:sp>
        <p:nvSpPr>
          <p:cNvPr id="22" name="圆角矩形 74"/>
          <p:cNvSpPr/>
          <p:nvPr/>
        </p:nvSpPr>
        <p:spPr>
          <a:xfrm flipH="1">
            <a:off x="3745465" y="1462370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07217" y="1415239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</a:t>
            </a:r>
          </a:p>
        </p:txBody>
      </p:sp>
      <p:sp>
        <p:nvSpPr>
          <p:cNvPr id="31" name="矩形 30"/>
          <p:cNvSpPr/>
          <p:nvPr/>
        </p:nvSpPr>
        <p:spPr>
          <a:xfrm>
            <a:off x="3777828" y="2800285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注册个人账号</a:t>
            </a:r>
          </a:p>
        </p:txBody>
      </p:sp>
      <p:sp>
        <p:nvSpPr>
          <p:cNvPr id="32" name="矩形 31"/>
          <p:cNvSpPr/>
          <p:nvPr/>
        </p:nvSpPr>
        <p:spPr>
          <a:xfrm>
            <a:off x="3789937" y="2452707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注册</a:t>
            </a:r>
          </a:p>
        </p:txBody>
      </p:sp>
      <p:sp>
        <p:nvSpPr>
          <p:cNvPr id="33" name="圆角矩形 66"/>
          <p:cNvSpPr/>
          <p:nvPr/>
        </p:nvSpPr>
        <p:spPr>
          <a:xfrm flipH="1">
            <a:off x="3743377" y="3516873"/>
            <a:ext cx="71799" cy="7836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77828" y="3829744"/>
            <a:ext cx="3739699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实名验证</a:t>
            </a:r>
          </a:p>
        </p:txBody>
      </p:sp>
      <p:sp>
        <p:nvSpPr>
          <p:cNvPr id="35" name="矩形 34"/>
          <p:cNvSpPr/>
          <p:nvPr/>
        </p:nvSpPr>
        <p:spPr>
          <a:xfrm>
            <a:off x="3789937" y="3482166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验证</a:t>
            </a:r>
          </a:p>
        </p:txBody>
      </p:sp>
      <p:pic>
        <p:nvPicPr>
          <p:cNvPr id="4" name="图片 3" descr="Screenshot_2016-12-15-06-10-01-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320" y="929640"/>
            <a:ext cx="2878455" cy="4720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422E-6 2.84921E-6 L 0.05327 2.8492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0" grpId="0" bldLvl="0" animBg="1"/>
      <p:bldP spid="21" grpId="0" build="allAtOnce"/>
      <p:bldP spid="22" grpId="0" bldLvl="0" animBg="1"/>
      <p:bldP spid="23" grpId="0" build="allAtOnce"/>
      <p:bldP spid="31" grpId="0" build="allAtOnce"/>
      <p:bldP spid="32" grpId="0" build="allAtOnce"/>
      <p:bldP spid="33" grpId="0" bldLvl="0" animBg="1"/>
      <p:bldP spid="34" grpId="0" build="allAtOnce"/>
      <p:bldP spid="35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1" y="0"/>
            <a:ext cx="2277588" cy="1494971"/>
          </a:xfrm>
          <a:prstGeom prst="triangle">
            <a:avLst>
              <a:gd name="adj" fmla="val 0"/>
            </a:avLst>
          </a:prstGeom>
          <a:solidFill>
            <a:srgbClr val="EB7F00"/>
          </a:solidFill>
          <a:ln>
            <a:solidFill>
              <a:srgbClr val="EB7F00"/>
            </a:solidFill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PKP{1CBXJ)OI38YQTE((I8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" y="1209040"/>
            <a:ext cx="11205845" cy="3576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1" y="0"/>
            <a:ext cx="2277588" cy="1494971"/>
          </a:xfrm>
          <a:prstGeom prst="triangle">
            <a:avLst>
              <a:gd name="adj" fmla="val 0"/>
            </a:avLst>
          </a:prstGeom>
          <a:solidFill>
            <a:srgbClr val="EB7F00"/>
          </a:solidFill>
          <a:ln>
            <a:solidFill>
              <a:srgbClr val="EB7F00"/>
            </a:solidFill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 descr="S_VE5X$]FC52ORS]H%A(P`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0" y="502920"/>
            <a:ext cx="9980930" cy="3133090"/>
          </a:xfrm>
          <a:prstGeom prst="rect">
            <a:avLst/>
          </a:prstGeom>
        </p:spPr>
      </p:pic>
      <p:pic>
        <p:nvPicPr>
          <p:cNvPr id="4" name="图片 3" descr="~)[DDJJ]{7V@{G[Z[3C$PD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745" y="76200"/>
            <a:ext cx="4289425" cy="648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072" y="3265043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主界面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1072" y="3847752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发布消息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1072" y="4405475"/>
            <a:ext cx="25850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2229" y="5523504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902229" y="4966855"/>
            <a:ext cx="31946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5" y="-265430"/>
            <a:ext cx="3727450" cy="678307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795108" y="1762817"/>
            <a:ext cx="4099212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讨论取快递细节</a:t>
            </a:r>
          </a:p>
        </p:txBody>
      </p:sp>
      <p:sp>
        <p:nvSpPr>
          <p:cNvPr id="22" name="圆角矩形 74"/>
          <p:cNvSpPr/>
          <p:nvPr/>
        </p:nvSpPr>
        <p:spPr>
          <a:xfrm flipH="1">
            <a:off x="3745465" y="1462370"/>
            <a:ext cx="71799" cy="7836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07217" y="1415239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</a:t>
            </a:r>
          </a:p>
        </p:txBody>
      </p:sp>
      <p:pic>
        <p:nvPicPr>
          <p:cNvPr id="2" name="图片 1" descr="Screenshot_2016-12-15-06-40-21-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065" y="607695"/>
            <a:ext cx="2797810" cy="465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0.05325 1.4814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1" grpId="0" build="allAtOnce"/>
      <p:bldP spid="22" grpId="0" bldLvl="0" animBg="1"/>
      <p:bldP spid="23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072" y="3265043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主界面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1072" y="3847752"/>
            <a:ext cx="302322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发布消息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1072" y="4405475"/>
            <a:ext cx="25850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2229" y="5523504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902229" y="4966855"/>
            <a:ext cx="3194678" cy="54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15" y="-265430"/>
            <a:ext cx="3642360" cy="662813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795108" y="1762817"/>
            <a:ext cx="4099212" cy="577850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讨论取快递细节</a:t>
            </a:r>
          </a:p>
        </p:txBody>
      </p:sp>
      <p:sp>
        <p:nvSpPr>
          <p:cNvPr id="22" name="圆角矩形 74"/>
          <p:cNvSpPr/>
          <p:nvPr/>
        </p:nvSpPr>
        <p:spPr>
          <a:xfrm flipH="1">
            <a:off x="3745465" y="1462370"/>
            <a:ext cx="71799" cy="78366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07217" y="1415239"/>
            <a:ext cx="853440" cy="506095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srgbClr val="00B0F0"/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</a:t>
            </a:r>
          </a:p>
        </p:txBody>
      </p:sp>
      <p:pic>
        <p:nvPicPr>
          <p:cNvPr id="3" name="图片 2" descr="Screenshot_2016-12-15-06-40-27-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295" y="565785"/>
            <a:ext cx="2760980" cy="4576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0.05325 1.4814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21" grpId="0" build="allAtOnce"/>
      <p:bldP spid="22" grpId="0" bldLvl="0" animBg="1"/>
      <p:bldP spid="2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7288750" y="2447624"/>
            <a:ext cx="1826142" cy="1402689"/>
            <a:chOff x="8261470" y="1556486"/>
            <a:chExt cx="1826142" cy="1402689"/>
          </a:xfrm>
        </p:grpSpPr>
        <p:grpSp>
          <p:nvGrpSpPr>
            <p:cNvPr id="25" name="组合 24"/>
            <p:cNvGrpSpPr/>
            <p:nvPr/>
          </p:nvGrpSpPr>
          <p:grpSpPr>
            <a:xfrm>
              <a:off x="8827610" y="1556486"/>
              <a:ext cx="693861" cy="693861"/>
              <a:chOff x="2138515" y="4009718"/>
              <a:chExt cx="752168" cy="752168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138515" y="4009718"/>
                <a:ext cx="752168" cy="752168"/>
              </a:xfrm>
              <a:prstGeom prst="ellipse">
                <a:avLst/>
              </a:prstGeom>
              <a:solidFill>
                <a:srgbClr val="EB7F00"/>
              </a:solidFill>
              <a:ln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18"/>
              <p:cNvSpPr>
                <a:spLocks noEditPoints="1"/>
              </p:cNvSpPr>
              <p:nvPr/>
            </p:nvSpPr>
            <p:spPr bwMode="auto">
              <a:xfrm>
                <a:off x="2362527" y="4230466"/>
                <a:ext cx="304141" cy="304885"/>
              </a:xfrm>
              <a:custGeom>
                <a:avLst/>
                <a:gdLst>
                  <a:gd name="T0" fmla="*/ 111 w 121"/>
                  <a:gd name="T1" fmla="*/ 50 h 121"/>
                  <a:gd name="T2" fmla="*/ 109 w 121"/>
                  <a:gd name="T3" fmla="*/ 44 h 121"/>
                  <a:gd name="T4" fmla="*/ 116 w 121"/>
                  <a:gd name="T5" fmla="*/ 36 h 121"/>
                  <a:gd name="T6" fmla="*/ 109 w 121"/>
                  <a:gd name="T7" fmla="*/ 24 h 121"/>
                  <a:gd name="T8" fmla="*/ 99 w 121"/>
                  <a:gd name="T9" fmla="*/ 26 h 121"/>
                  <a:gd name="T10" fmla="*/ 95 w 121"/>
                  <a:gd name="T11" fmla="*/ 22 h 121"/>
                  <a:gd name="T12" fmla="*/ 97 w 121"/>
                  <a:gd name="T13" fmla="*/ 11 h 121"/>
                  <a:gd name="T14" fmla="*/ 84 w 121"/>
                  <a:gd name="T15" fmla="*/ 4 h 121"/>
                  <a:gd name="T16" fmla="*/ 76 w 121"/>
                  <a:gd name="T17" fmla="*/ 11 h 121"/>
                  <a:gd name="T18" fmla="*/ 71 w 121"/>
                  <a:gd name="T19" fmla="*/ 10 h 121"/>
                  <a:gd name="T20" fmla="*/ 68 w 121"/>
                  <a:gd name="T21" fmla="*/ 0 h 121"/>
                  <a:gd name="T22" fmla="*/ 60 w 121"/>
                  <a:gd name="T23" fmla="*/ 0 h 121"/>
                  <a:gd name="T24" fmla="*/ 53 w 121"/>
                  <a:gd name="T25" fmla="*/ 0 h 121"/>
                  <a:gd name="T26" fmla="*/ 50 w 121"/>
                  <a:gd name="T27" fmla="*/ 10 h 121"/>
                  <a:gd name="T28" fmla="*/ 44 w 121"/>
                  <a:gd name="T29" fmla="*/ 11 h 121"/>
                  <a:gd name="T30" fmla="*/ 36 w 121"/>
                  <a:gd name="T31" fmla="*/ 4 h 121"/>
                  <a:gd name="T32" fmla="*/ 24 w 121"/>
                  <a:gd name="T33" fmla="*/ 11 h 121"/>
                  <a:gd name="T34" fmla="*/ 26 w 121"/>
                  <a:gd name="T35" fmla="*/ 22 h 121"/>
                  <a:gd name="T36" fmla="*/ 22 w 121"/>
                  <a:gd name="T37" fmla="*/ 26 h 121"/>
                  <a:gd name="T38" fmla="*/ 11 w 121"/>
                  <a:gd name="T39" fmla="*/ 24 h 121"/>
                  <a:gd name="T40" fmla="*/ 4 w 121"/>
                  <a:gd name="T41" fmla="*/ 36 h 121"/>
                  <a:gd name="T42" fmla="*/ 11 w 121"/>
                  <a:gd name="T43" fmla="*/ 44 h 121"/>
                  <a:gd name="T44" fmla="*/ 10 w 121"/>
                  <a:gd name="T45" fmla="*/ 50 h 121"/>
                  <a:gd name="T46" fmla="*/ 0 w 121"/>
                  <a:gd name="T47" fmla="*/ 53 h 121"/>
                  <a:gd name="T48" fmla="*/ 0 w 121"/>
                  <a:gd name="T49" fmla="*/ 60 h 121"/>
                  <a:gd name="T50" fmla="*/ 0 w 121"/>
                  <a:gd name="T51" fmla="*/ 67 h 121"/>
                  <a:gd name="T52" fmla="*/ 10 w 121"/>
                  <a:gd name="T53" fmla="*/ 71 h 121"/>
                  <a:gd name="T54" fmla="*/ 11 w 121"/>
                  <a:gd name="T55" fmla="*/ 76 h 121"/>
                  <a:gd name="T56" fmla="*/ 4 w 121"/>
                  <a:gd name="T57" fmla="*/ 84 h 121"/>
                  <a:gd name="T58" fmla="*/ 11 w 121"/>
                  <a:gd name="T59" fmla="*/ 97 h 121"/>
                  <a:gd name="T60" fmla="*/ 22 w 121"/>
                  <a:gd name="T61" fmla="*/ 95 h 121"/>
                  <a:gd name="T62" fmla="*/ 26 w 121"/>
                  <a:gd name="T63" fmla="*/ 99 h 121"/>
                  <a:gd name="T64" fmla="*/ 24 w 121"/>
                  <a:gd name="T65" fmla="*/ 109 h 121"/>
                  <a:gd name="T66" fmla="*/ 36 w 121"/>
                  <a:gd name="T67" fmla="*/ 116 h 121"/>
                  <a:gd name="T68" fmla="*/ 44 w 121"/>
                  <a:gd name="T69" fmla="*/ 109 h 121"/>
                  <a:gd name="T70" fmla="*/ 50 w 121"/>
                  <a:gd name="T71" fmla="*/ 111 h 121"/>
                  <a:gd name="T72" fmla="*/ 53 w 121"/>
                  <a:gd name="T73" fmla="*/ 121 h 121"/>
                  <a:gd name="T74" fmla="*/ 60 w 121"/>
                  <a:gd name="T75" fmla="*/ 121 h 121"/>
                  <a:gd name="T76" fmla="*/ 68 w 121"/>
                  <a:gd name="T77" fmla="*/ 121 h 121"/>
                  <a:gd name="T78" fmla="*/ 71 w 121"/>
                  <a:gd name="T79" fmla="*/ 111 h 121"/>
                  <a:gd name="T80" fmla="*/ 76 w 121"/>
                  <a:gd name="T81" fmla="*/ 109 h 121"/>
                  <a:gd name="T82" fmla="*/ 84 w 121"/>
                  <a:gd name="T83" fmla="*/ 116 h 121"/>
                  <a:gd name="T84" fmla="*/ 97 w 121"/>
                  <a:gd name="T85" fmla="*/ 109 h 121"/>
                  <a:gd name="T86" fmla="*/ 95 w 121"/>
                  <a:gd name="T87" fmla="*/ 99 h 121"/>
                  <a:gd name="T88" fmla="*/ 99 w 121"/>
                  <a:gd name="T89" fmla="*/ 95 h 121"/>
                  <a:gd name="T90" fmla="*/ 109 w 121"/>
                  <a:gd name="T91" fmla="*/ 97 h 121"/>
                  <a:gd name="T92" fmla="*/ 116 w 121"/>
                  <a:gd name="T93" fmla="*/ 84 h 121"/>
                  <a:gd name="T94" fmla="*/ 109 w 121"/>
                  <a:gd name="T95" fmla="*/ 76 h 121"/>
                  <a:gd name="T96" fmla="*/ 111 w 121"/>
                  <a:gd name="T97" fmla="*/ 71 h 121"/>
                  <a:gd name="T98" fmla="*/ 121 w 121"/>
                  <a:gd name="T99" fmla="*/ 67 h 121"/>
                  <a:gd name="T100" fmla="*/ 121 w 121"/>
                  <a:gd name="T101" fmla="*/ 60 h 121"/>
                  <a:gd name="T102" fmla="*/ 121 w 121"/>
                  <a:gd name="T103" fmla="*/ 53 h 121"/>
                  <a:gd name="T104" fmla="*/ 111 w 121"/>
                  <a:gd name="T105" fmla="*/ 50 h 121"/>
                  <a:gd name="T106" fmla="*/ 60 w 121"/>
                  <a:gd name="T107" fmla="*/ 83 h 121"/>
                  <a:gd name="T108" fmla="*/ 38 w 121"/>
                  <a:gd name="T109" fmla="*/ 60 h 121"/>
                  <a:gd name="T110" fmla="*/ 60 w 121"/>
                  <a:gd name="T111" fmla="*/ 38 h 121"/>
                  <a:gd name="T112" fmla="*/ 83 w 121"/>
                  <a:gd name="T113" fmla="*/ 60 h 121"/>
                  <a:gd name="T114" fmla="*/ 60 w 121"/>
                  <a:gd name="T115" fmla="*/ 8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1" h="121">
                    <a:moveTo>
                      <a:pt x="111" y="50"/>
                    </a:moveTo>
                    <a:cubicBezTo>
                      <a:pt x="110" y="48"/>
                      <a:pt x="110" y="46"/>
                      <a:pt x="109" y="44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7" y="24"/>
                      <a:pt x="96" y="23"/>
                      <a:pt x="95" y="22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5" y="11"/>
                      <a:pt x="73" y="10"/>
                      <a:pt x="71" y="1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8" y="10"/>
                      <a:pt x="46" y="11"/>
                      <a:pt x="44" y="11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4" y="23"/>
                      <a:pt x="23" y="24"/>
                      <a:pt x="22" y="26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6"/>
                      <a:pt x="10" y="48"/>
                      <a:pt x="10" y="5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0" y="73"/>
                      <a:pt x="11" y="75"/>
                      <a:pt x="11" y="76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3" y="96"/>
                      <a:pt x="24" y="97"/>
                      <a:pt x="26" y="9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6" y="110"/>
                      <a:pt x="48" y="110"/>
                      <a:pt x="50" y="111"/>
                    </a:cubicBezTo>
                    <a:cubicBezTo>
                      <a:pt x="53" y="121"/>
                      <a:pt x="53" y="121"/>
                      <a:pt x="53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3" y="110"/>
                      <a:pt x="75" y="110"/>
                      <a:pt x="76" y="109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5" y="99"/>
                      <a:pt x="95" y="99"/>
                      <a:pt x="95" y="99"/>
                    </a:cubicBezTo>
                    <a:cubicBezTo>
                      <a:pt x="96" y="97"/>
                      <a:pt x="97" y="96"/>
                      <a:pt x="99" y="95"/>
                    </a:cubicBezTo>
                    <a:cubicBezTo>
                      <a:pt x="109" y="97"/>
                      <a:pt x="109" y="97"/>
                      <a:pt x="109" y="97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10" y="75"/>
                      <a:pt x="110" y="73"/>
                      <a:pt x="111" y="71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53"/>
                      <a:pt x="121" y="53"/>
                      <a:pt x="121" y="53"/>
                    </a:cubicBezTo>
                    <a:lnTo>
                      <a:pt x="111" y="50"/>
                    </a:lnTo>
                    <a:close/>
                    <a:moveTo>
                      <a:pt x="60" y="83"/>
                    </a:moveTo>
                    <a:cubicBezTo>
                      <a:pt x="48" y="83"/>
                      <a:pt x="38" y="73"/>
                      <a:pt x="38" y="60"/>
                    </a:cubicBezTo>
                    <a:cubicBezTo>
                      <a:pt x="38" y="48"/>
                      <a:pt x="48" y="38"/>
                      <a:pt x="60" y="38"/>
                    </a:cubicBezTo>
                    <a:cubicBezTo>
                      <a:pt x="73" y="38"/>
                      <a:pt x="83" y="48"/>
                      <a:pt x="83" y="60"/>
                    </a:cubicBezTo>
                    <a:cubicBezTo>
                      <a:pt x="83" y="73"/>
                      <a:pt x="73" y="83"/>
                      <a:pt x="60" y="83"/>
                    </a:cubicBezTo>
                    <a:close/>
                  </a:path>
                </a:pathLst>
              </a:custGeom>
              <a:solidFill>
                <a:srgbClr val="343443"/>
              </a:solidFill>
              <a:ln w="9525" cap="flat">
                <a:solidFill>
                  <a:srgbClr val="343443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8261470" y="2374400"/>
              <a:ext cx="18261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设计方案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05068" y="177609"/>
            <a:ext cx="2683385" cy="2683385"/>
            <a:chOff x="4438084" y="1588011"/>
            <a:chExt cx="3321155" cy="3321155"/>
          </a:xfrm>
        </p:grpSpPr>
        <p:sp>
          <p:nvSpPr>
            <p:cNvPr id="7" name="矩形 6"/>
            <p:cNvSpPr/>
            <p:nvPr/>
          </p:nvSpPr>
          <p:spPr>
            <a:xfrm>
              <a:off x="4480483" y="3121794"/>
              <a:ext cx="3236359" cy="1024352"/>
            </a:xfrm>
            <a:prstGeom prst="rect">
              <a:avLst/>
            </a:prstGeom>
            <a:ln w="0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即将展示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4438084" y="1588011"/>
              <a:ext cx="3321155" cy="3321155"/>
            </a:xfrm>
            <a:prstGeom prst="ellipse">
              <a:avLst/>
            </a:prstGeom>
            <a:noFill/>
            <a:ln>
              <a:solidFill>
                <a:srgbClr val="343443"/>
              </a:solidFill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0495" y="2434815"/>
              <a:ext cx="536324" cy="536324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" y="2"/>
            <a:ext cx="2106468" cy="750465"/>
            <a:chOff x="2" y="2"/>
            <a:chExt cx="2478926" cy="883159"/>
          </a:xfrm>
        </p:grpSpPr>
        <p:sp>
          <p:nvSpPr>
            <p:cNvPr id="28" name="等腰三角形 27"/>
            <p:cNvSpPr/>
            <p:nvPr/>
          </p:nvSpPr>
          <p:spPr>
            <a:xfrm rot="10800000">
              <a:off x="363592" y="2"/>
              <a:ext cx="1526457" cy="732503"/>
            </a:xfrm>
            <a:prstGeom prst="triangle">
              <a:avLst/>
            </a:prstGeom>
            <a:solidFill>
              <a:srgbClr val="2A2A3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0800000">
              <a:off x="2" y="2"/>
              <a:ext cx="631767" cy="303167"/>
            </a:xfrm>
            <a:prstGeom prst="triangle">
              <a:avLst/>
            </a:prstGeom>
            <a:solidFill>
              <a:srgbClr val="EB7F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/>
            <p:cNvSpPr/>
            <p:nvPr/>
          </p:nvSpPr>
          <p:spPr>
            <a:xfrm rot="10800000">
              <a:off x="638521" y="2"/>
              <a:ext cx="1840407" cy="883159"/>
            </a:xfrm>
            <a:prstGeom prst="triangle">
              <a:avLst/>
            </a:prstGeom>
            <a:solidFill>
              <a:srgbClr val="EB7F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779016" y="2447754"/>
            <a:ext cx="1826142" cy="1411801"/>
            <a:chOff x="6630665" y="5045869"/>
            <a:chExt cx="1826142" cy="1411801"/>
          </a:xfrm>
        </p:grpSpPr>
        <p:grpSp>
          <p:nvGrpSpPr>
            <p:cNvPr id="73" name="组合 72"/>
            <p:cNvGrpSpPr/>
            <p:nvPr/>
          </p:nvGrpSpPr>
          <p:grpSpPr>
            <a:xfrm>
              <a:off x="6630665" y="5045869"/>
              <a:ext cx="1826142" cy="1411801"/>
              <a:chOff x="1996470" y="3961438"/>
              <a:chExt cx="1826142" cy="1411801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2562612" y="3961438"/>
                <a:ext cx="693861" cy="693861"/>
              </a:xfrm>
              <a:prstGeom prst="ellipse">
                <a:avLst/>
              </a:prstGeom>
              <a:solidFill>
                <a:srgbClr val="EB7F00"/>
              </a:solidFill>
              <a:ln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996470" y="4788464"/>
                <a:ext cx="18261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 Light" panose="020B0502040204020203" charset="-122"/>
                    <a:ea typeface="微软雅黑 Light" panose="020B0502040204020203" charset="-122"/>
                  </a:rPr>
                  <a:t>需求分析</a:t>
                </a:r>
              </a:p>
            </p:txBody>
          </p:sp>
        </p:grpSp>
        <p:sp>
          <p:nvSpPr>
            <p:cNvPr id="74" name="Freeform 17"/>
            <p:cNvSpPr>
              <a:spLocks noEditPoints="1"/>
            </p:cNvSpPr>
            <p:nvPr/>
          </p:nvSpPr>
          <p:spPr bwMode="auto">
            <a:xfrm>
              <a:off x="7383189" y="5243295"/>
              <a:ext cx="321095" cy="324486"/>
            </a:xfrm>
            <a:custGeom>
              <a:avLst/>
              <a:gdLst>
                <a:gd name="T0" fmla="*/ 24 w 196"/>
                <a:gd name="T1" fmla="*/ 133 h 197"/>
                <a:gd name="T2" fmla="*/ 24 w 196"/>
                <a:gd name="T3" fmla="*/ 62 h 197"/>
                <a:gd name="T4" fmla="*/ 61 w 196"/>
                <a:gd name="T5" fmla="*/ 24 h 197"/>
                <a:gd name="T6" fmla="*/ 158 w 196"/>
                <a:gd name="T7" fmla="*/ 24 h 197"/>
                <a:gd name="T8" fmla="*/ 123 w 196"/>
                <a:gd name="T9" fmla="*/ 0 h 197"/>
                <a:gd name="T10" fmla="*/ 37 w 196"/>
                <a:gd name="T11" fmla="*/ 0 h 197"/>
                <a:gd name="T12" fmla="*/ 0 w 196"/>
                <a:gd name="T13" fmla="*/ 37 h 197"/>
                <a:gd name="T14" fmla="*/ 0 w 196"/>
                <a:gd name="T15" fmla="*/ 99 h 197"/>
                <a:gd name="T16" fmla="*/ 24 w 196"/>
                <a:gd name="T17" fmla="*/ 133 h 197"/>
                <a:gd name="T18" fmla="*/ 36 w 196"/>
                <a:gd name="T19" fmla="*/ 74 h 197"/>
                <a:gd name="T20" fmla="*/ 36 w 196"/>
                <a:gd name="T21" fmla="*/ 123 h 197"/>
                <a:gd name="T22" fmla="*/ 74 w 196"/>
                <a:gd name="T23" fmla="*/ 160 h 197"/>
                <a:gd name="T24" fmla="*/ 111 w 196"/>
                <a:gd name="T25" fmla="*/ 160 h 197"/>
                <a:gd name="T26" fmla="*/ 135 w 196"/>
                <a:gd name="T27" fmla="*/ 197 h 197"/>
                <a:gd name="T28" fmla="*/ 160 w 196"/>
                <a:gd name="T29" fmla="*/ 160 h 197"/>
                <a:gd name="T30" fmla="*/ 196 w 196"/>
                <a:gd name="T31" fmla="*/ 123 h 197"/>
                <a:gd name="T32" fmla="*/ 196 w 196"/>
                <a:gd name="T33" fmla="*/ 74 h 197"/>
                <a:gd name="T34" fmla="*/ 160 w 196"/>
                <a:gd name="T35" fmla="*/ 37 h 197"/>
                <a:gd name="T36" fmla="*/ 74 w 196"/>
                <a:gd name="T37" fmla="*/ 37 h 197"/>
                <a:gd name="T38" fmla="*/ 36 w 196"/>
                <a:gd name="T39" fmla="*/ 74 h 197"/>
                <a:gd name="T40" fmla="*/ 172 w 196"/>
                <a:gd name="T41" fmla="*/ 72 h 197"/>
                <a:gd name="T42" fmla="*/ 172 w 196"/>
                <a:gd name="T43" fmla="*/ 123 h 197"/>
                <a:gd name="T44" fmla="*/ 159 w 196"/>
                <a:gd name="T45" fmla="*/ 136 h 197"/>
                <a:gd name="T46" fmla="*/ 152 w 196"/>
                <a:gd name="T47" fmla="*/ 136 h 197"/>
                <a:gd name="T48" fmla="*/ 135 w 196"/>
                <a:gd name="T49" fmla="*/ 160 h 197"/>
                <a:gd name="T50" fmla="*/ 119 w 196"/>
                <a:gd name="T51" fmla="*/ 136 h 197"/>
                <a:gd name="T52" fmla="*/ 74 w 196"/>
                <a:gd name="T53" fmla="*/ 136 h 197"/>
                <a:gd name="T54" fmla="*/ 60 w 196"/>
                <a:gd name="T55" fmla="*/ 123 h 197"/>
                <a:gd name="T56" fmla="*/ 60 w 196"/>
                <a:gd name="T57" fmla="*/ 72 h 197"/>
                <a:gd name="T58" fmla="*/ 74 w 196"/>
                <a:gd name="T59" fmla="*/ 60 h 197"/>
                <a:gd name="T60" fmla="*/ 159 w 196"/>
                <a:gd name="T61" fmla="*/ 60 h 197"/>
                <a:gd name="T62" fmla="*/ 172 w 196"/>
                <a:gd name="T63" fmla="*/ 7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6" h="197">
                  <a:moveTo>
                    <a:pt x="24" y="133"/>
                  </a:moveTo>
                  <a:cubicBezTo>
                    <a:pt x="24" y="62"/>
                    <a:pt x="24" y="62"/>
                    <a:pt x="24" y="62"/>
                  </a:cubicBezTo>
                  <a:cubicBezTo>
                    <a:pt x="24" y="41"/>
                    <a:pt x="41" y="24"/>
                    <a:pt x="61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10"/>
                    <a:pt x="139" y="0"/>
                    <a:pt x="12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5"/>
                    <a:pt x="9" y="128"/>
                    <a:pt x="24" y="133"/>
                  </a:cubicBezTo>
                  <a:close/>
                  <a:moveTo>
                    <a:pt x="36" y="74"/>
                  </a:moveTo>
                  <a:cubicBezTo>
                    <a:pt x="36" y="123"/>
                    <a:pt x="36" y="123"/>
                    <a:pt x="36" y="123"/>
                  </a:cubicBezTo>
                  <a:cubicBezTo>
                    <a:pt x="36" y="144"/>
                    <a:pt x="53" y="160"/>
                    <a:pt x="74" y="160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35" y="197"/>
                    <a:pt x="135" y="197"/>
                    <a:pt x="135" y="19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80" y="160"/>
                    <a:pt x="196" y="144"/>
                    <a:pt x="196" y="123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54"/>
                    <a:pt x="180" y="37"/>
                    <a:pt x="160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53" y="37"/>
                    <a:pt x="36" y="54"/>
                    <a:pt x="36" y="74"/>
                  </a:cubicBezTo>
                  <a:close/>
                  <a:moveTo>
                    <a:pt x="172" y="72"/>
                  </a:moveTo>
                  <a:cubicBezTo>
                    <a:pt x="172" y="123"/>
                    <a:pt x="172" y="123"/>
                    <a:pt x="172" y="123"/>
                  </a:cubicBezTo>
                  <a:cubicBezTo>
                    <a:pt x="172" y="130"/>
                    <a:pt x="166" y="136"/>
                    <a:pt x="159" y="136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67" y="136"/>
                    <a:pt x="60" y="130"/>
                    <a:pt x="60" y="123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0" y="66"/>
                    <a:pt x="67" y="60"/>
                    <a:pt x="74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6" y="60"/>
                    <a:pt x="172" y="66"/>
                    <a:pt x="172" y="72"/>
                  </a:cubicBezTo>
                  <a:close/>
                </a:path>
              </a:pathLst>
            </a:custGeom>
            <a:solidFill>
              <a:srgbClr val="343443"/>
            </a:solidFill>
            <a:ln>
              <a:solidFill>
                <a:srgbClr val="343443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38587"/>
            <a:ext cx="12192000" cy="5980879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等腰三角形 4"/>
          <p:cNvSpPr/>
          <p:nvPr/>
        </p:nvSpPr>
        <p:spPr>
          <a:xfrm rot="10800000">
            <a:off x="5332774" y="5771422"/>
            <a:ext cx="1526457" cy="732503"/>
          </a:xfrm>
          <a:prstGeom prst="triangle">
            <a:avLst/>
          </a:prstGeom>
          <a:solidFill>
            <a:srgbClr val="EB7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4854677" y="6274496"/>
            <a:ext cx="478095" cy="229424"/>
          </a:xfrm>
          <a:prstGeom prst="triangle">
            <a:avLst/>
          </a:prstGeom>
          <a:solidFill>
            <a:srgbClr val="EB7F00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6859229" y="6008208"/>
            <a:ext cx="478095" cy="229424"/>
          </a:xfrm>
          <a:prstGeom prst="triangle">
            <a:avLst/>
          </a:prstGeom>
          <a:solidFill>
            <a:srgbClr val="EB7F00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30970" y="5134747"/>
            <a:ext cx="2330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Thank You</a:t>
            </a:r>
            <a:endParaRPr lang="zh-CN" altLang="en-US" sz="36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21" name="Picture 3" descr="C:\Users\sony\Desktop\图片1.pn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409" y="6282544"/>
            <a:ext cx="1944216" cy="76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91" y="1555066"/>
            <a:ext cx="2292597" cy="2282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43" y="1484965"/>
            <a:ext cx="2307499" cy="22973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3246314" y="4220903"/>
            <a:ext cx="2452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李宜成 </a:t>
            </a:r>
            <a:r>
              <a:rPr lang="en-US" altLang="zh-CN" sz="20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| </a:t>
            </a:r>
            <a:r>
              <a:rPr lang="zh-CN" altLang="en-US" sz="20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数据院</a:t>
            </a:r>
            <a:r>
              <a:rPr lang="en-US" altLang="zh-CN" sz="20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59228" y="4222838"/>
            <a:ext cx="197993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蔡毅森 </a:t>
            </a:r>
            <a:r>
              <a:rPr lang="en-US" altLang="zh-CN" sz="20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| </a:t>
            </a:r>
            <a:r>
              <a:rPr lang="zh-CN" altLang="en-US" sz="20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数据院</a:t>
            </a:r>
            <a:r>
              <a:rPr lang="en-US" altLang="zh-CN" sz="2000" b="1" dirty="0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477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500">
              <a:solidFill>
                <a:prstClr val="white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68619" y="1195530"/>
            <a:ext cx="1364476" cy="37701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913765"/>
            <a:r>
              <a:rPr lang="en-US" altLang="zh-CN" sz="23900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</a:rPr>
              <a:t>1</a:t>
            </a:r>
            <a:endParaRPr lang="zh-CN" altLang="en-US" sz="23900" dirty="0">
              <a:solidFill>
                <a:prstClr val="white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19716" y="4430194"/>
            <a:ext cx="2236502" cy="70788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 defTabSz="913765"/>
            <a:r>
              <a:rPr lang="zh-CN" altLang="en-US" sz="4000" b="1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</a:rPr>
              <a:t>需求分析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2833353" y="5178205"/>
            <a:ext cx="6645499" cy="50160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 defTabSz="913765">
              <a:lnSpc>
                <a:spcPct val="150000"/>
              </a:lnSpc>
            </a:pP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需求分析是一切产品开发的第一步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452757" y="792761"/>
            <a:ext cx="1432640" cy="1432640"/>
            <a:chOff x="6452757" y="792761"/>
            <a:chExt cx="1432640" cy="1432640"/>
          </a:xfrm>
        </p:grpSpPr>
        <p:grpSp>
          <p:nvGrpSpPr>
            <p:cNvPr id="14" name="组合 13"/>
            <p:cNvGrpSpPr/>
            <p:nvPr/>
          </p:nvGrpSpPr>
          <p:grpSpPr>
            <a:xfrm>
              <a:off x="6452757" y="792761"/>
              <a:ext cx="1432640" cy="1432640"/>
              <a:chOff x="6597900" y="1141104"/>
              <a:chExt cx="1432640" cy="1432640"/>
            </a:xfrm>
            <a:solidFill>
              <a:srgbClr val="FFC000"/>
            </a:solidFill>
          </p:grpSpPr>
          <p:sp>
            <p:nvSpPr>
              <p:cNvPr id="13" name="等腰三角形 12"/>
              <p:cNvSpPr/>
              <p:nvPr/>
            </p:nvSpPr>
            <p:spPr>
              <a:xfrm rot="13335698">
                <a:off x="6655258" y="2301241"/>
                <a:ext cx="323850" cy="266700"/>
              </a:xfrm>
              <a:prstGeom prst="triangle">
                <a:avLst/>
              </a:prstGeom>
              <a:solidFill>
                <a:srgbClr val="EB7F00"/>
              </a:solidFill>
              <a:ln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9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597900" y="1141104"/>
                <a:ext cx="1432640" cy="1432640"/>
              </a:xfrm>
              <a:prstGeom prst="ellipse">
                <a:avLst/>
              </a:prstGeom>
              <a:solidFill>
                <a:srgbClr val="EB7F00"/>
              </a:solidFill>
              <a:ln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9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6813889" y="1184595"/>
              <a:ext cx="719025" cy="726618"/>
            </a:xfrm>
            <a:custGeom>
              <a:avLst/>
              <a:gdLst>
                <a:gd name="T0" fmla="*/ 24 w 196"/>
                <a:gd name="T1" fmla="*/ 133 h 197"/>
                <a:gd name="T2" fmla="*/ 24 w 196"/>
                <a:gd name="T3" fmla="*/ 62 h 197"/>
                <a:gd name="T4" fmla="*/ 61 w 196"/>
                <a:gd name="T5" fmla="*/ 24 h 197"/>
                <a:gd name="T6" fmla="*/ 158 w 196"/>
                <a:gd name="T7" fmla="*/ 24 h 197"/>
                <a:gd name="T8" fmla="*/ 123 w 196"/>
                <a:gd name="T9" fmla="*/ 0 h 197"/>
                <a:gd name="T10" fmla="*/ 37 w 196"/>
                <a:gd name="T11" fmla="*/ 0 h 197"/>
                <a:gd name="T12" fmla="*/ 0 w 196"/>
                <a:gd name="T13" fmla="*/ 37 h 197"/>
                <a:gd name="T14" fmla="*/ 0 w 196"/>
                <a:gd name="T15" fmla="*/ 99 h 197"/>
                <a:gd name="T16" fmla="*/ 24 w 196"/>
                <a:gd name="T17" fmla="*/ 133 h 197"/>
                <a:gd name="T18" fmla="*/ 36 w 196"/>
                <a:gd name="T19" fmla="*/ 74 h 197"/>
                <a:gd name="T20" fmla="*/ 36 w 196"/>
                <a:gd name="T21" fmla="*/ 123 h 197"/>
                <a:gd name="T22" fmla="*/ 74 w 196"/>
                <a:gd name="T23" fmla="*/ 160 h 197"/>
                <a:gd name="T24" fmla="*/ 111 w 196"/>
                <a:gd name="T25" fmla="*/ 160 h 197"/>
                <a:gd name="T26" fmla="*/ 135 w 196"/>
                <a:gd name="T27" fmla="*/ 197 h 197"/>
                <a:gd name="T28" fmla="*/ 160 w 196"/>
                <a:gd name="T29" fmla="*/ 160 h 197"/>
                <a:gd name="T30" fmla="*/ 196 w 196"/>
                <a:gd name="T31" fmla="*/ 123 h 197"/>
                <a:gd name="T32" fmla="*/ 196 w 196"/>
                <a:gd name="T33" fmla="*/ 74 h 197"/>
                <a:gd name="T34" fmla="*/ 160 w 196"/>
                <a:gd name="T35" fmla="*/ 37 h 197"/>
                <a:gd name="T36" fmla="*/ 74 w 196"/>
                <a:gd name="T37" fmla="*/ 37 h 197"/>
                <a:gd name="T38" fmla="*/ 36 w 196"/>
                <a:gd name="T39" fmla="*/ 74 h 197"/>
                <a:gd name="T40" fmla="*/ 172 w 196"/>
                <a:gd name="T41" fmla="*/ 72 h 197"/>
                <a:gd name="T42" fmla="*/ 172 w 196"/>
                <a:gd name="T43" fmla="*/ 123 h 197"/>
                <a:gd name="T44" fmla="*/ 159 w 196"/>
                <a:gd name="T45" fmla="*/ 136 h 197"/>
                <a:gd name="T46" fmla="*/ 152 w 196"/>
                <a:gd name="T47" fmla="*/ 136 h 197"/>
                <a:gd name="T48" fmla="*/ 135 w 196"/>
                <a:gd name="T49" fmla="*/ 160 h 197"/>
                <a:gd name="T50" fmla="*/ 119 w 196"/>
                <a:gd name="T51" fmla="*/ 136 h 197"/>
                <a:gd name="T52" fmla="*/ 74 w 196"/>
                <a:gd name="T53" fmla="*/ 136 h 197"/>
                <a:gd name="T54" fmla="*/ 60 w 196"/>
                <a:gd name="T55" fmla="*/ 123 h 197"/>
                <a:gd name="T56" fmla="*/ 60 w 196"/>
                <a:gd name="T57" fmla="*/ 72 h 197"/>
                <a:gd name="T58" fmla="*/ 74 w 196"/>
                <a:gd name="T59" fmla="*/ 60 h 197"/>
                <a:gd name="T60" fmla="*/ 159 w 196"/>
                <a:gd name="T61" fmla="*/ 60 h 197"/>
                <a:gd name="T62" fmla="*/ 172 w 196"/>
                <a:gd name="T63" fmla="*/ 7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6" h="197">
                  <a:moveTo>
                    <a:pt x="24" y="133"/>
                  </a:moveTo>
                  <a:cubicBezTo>
                    <a:pt x="24" y="62"/>
                    <a:pt x="24" y="62"/>
                    <a:pt x="24" y="62"/>
                  </a:cubicBezTo>
                  <a:cubicBezTo>
                    <a:pt x="24" y="41"/>
                    <a:pt x="41" y="24"/>
                    <a:pt x="61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10"/>
                    <a:pt x="139" y="0"/>
                    <a:pt x="12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5"/>
                    <a:pt x="9" y="128"/>
                    <a:pt x="24" y="133"/>
                  </a:cubicBezTo>
                  <a:close/>
                  <a:moveTo>
                    <a:pt x="36" y="74"/>
                  </a:moveTo>
                  <a:cubicBezTo>
                    <a:pt x="36" y="123"/>
                    <a:pt x="36" y="123"/>
                    <a:pt x="36" y="123"/>
                  </a:cubicBezTo>
                  <a:cubicBezTo>
                    <a:pt x="36" y="144"/>
                    <a:pt x="53" y="160"/>
                    <a:pt x="74" y="160"/>
                  </a:cubicBezTo>
                  <a:cubicBezTo>
                    <a:pt x="111" y="160"/>
                    <a:pt x="111" y="160"/>
                    <a:pt x="111" y="160"/>
                  </a:cubicBezTo>
                  <a:cubicBezTo>
                    <a:pt x="135" y="197"/>
                    <a:pt x="135" y="197"/>
                    <a:pt x="135" y="19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80" y="160"/>
                    <a:pt x="196" y="144"/>
                    <a:pt x="196" y="123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54"/>
                    <a:pt x="180" y="37"/>
                    <a:pt x="160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53" y="37"/>
                    <a:pt x="36" y="54"/>
                    <a:pt x="36" y="74"/>
                  </a:cubicBezTo>
                  <a:close/>
                  <a:moveTo>
                    <a:pt x="172" y="72"/>
                  </a:moveTo>
                  <a:cubicBezTo>
                    <a:pt x="172" y="123"/>
                    <a:pt x="172" y="123"/>
                    <a:pt x="172" y="123"/>
                  </a:cubicBezTo>
                  <a:cubicBezTo>
                    <a:pt x="172" y="130"/>
                    <a:pt x="166" y="136"/>
                    <a:pt x="159" y="136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67" y="136"/>
                    <a:pt x="60" y="130"/>
                    <a:pt x="60" y="123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0" y="66"/>
                    <a:pt x="67" y="60"/>
                    <a:pt x="74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6" y="60"/>
                    <a:pt x="172" y="66"/>
                    <a:pt x="172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97" y="258004"/>
            <a:ext cx="3071887" cy="5589304"/>
          </a:xfrm>
          <a:prstGeom prst="rect">
            <a:avLst/>
          </a:prstGeom>
        </p:spPr>
      </p:pic>
      <p:sp>
        <p:nvSpPr>
          <p:cNvPr id="36" name="椭圆 35"/>
          <p:cNvSpPr/>
          <p:nvPr/>
        </p:nvSpPr>
        <p:spPr>
          <a:xfrm>
            <a:off x="7077823" y="2481487"/>
            <a:ext cx="3617933" cy="3617933"/>
          </a:xfrm>
          <a:prstGeom prst="ellipse">
            <a:avLst/>
          </a:prstGeom>
          <a:blipFill rotWithShape="1">
            <a:blip r:embed="rId3"/>
            <a:srcRect/>
            <a:stretch>
              <a:fillRect l="-2240" r="-2240"/>
            </a:stretch>
          </a:blipFill>
          <a:ln>
            <a:solidFill>
              <a:srgbClr val="EB7F00"/>
            </a:solidFill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10800000">
            <a:off x="3" y="5"/>
            <a:ext cx="536844" cy="257616"/>
          </a:xfrm>
          <a:prstGeom prst="triangle">
            <a:avLst/>
          </a:prstGeom>
          <a:solidFill>
            <a:srgbClr val="EB7F00"/>
          </a:solidFill>
          <a:ln>
            <a:solidFill>
              <a:srgbClr val="EB7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-1" y="6477000"/>
            <a:ext cx="12192001" cy="381000"/>
          </a:xfrm>
          <a:prstGeom prst="rect">
            <a:avLst/>
          </a:prstGeom>
          <a:solidFill>
            <a:srgbClr val="EB7F00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2" name="Picture 3" descr="C:\Users\sony\Desktop\图片1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409" y="6282544"/>
            <a:ext cx="1944216" cy="76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椭圆 23"/>
          <p:cNvSpPr/>
          <p:nvPr/>
        </p:nvSpPr>
        <p:spPr>
          <a:xfrm>
            <a:off x="6402240" y="109032"/>
            <a:ext cx="3617933" cy="3617933"/>
          </a:xfrm>
          <a:prstGeom prst="ellipse">
            <a:avLst/>
          </a:prstGeom>
          <a:blipFill dpi="0" rotWithShape="1">
            <a:blip r:embed="rId6"/>
            <a:srcRect/>
            <a:stretch>
              <a:fillRect l="-995" t="-1990" r="995" b="1990"/>
            </a:stretch>
          </a:blipFill>
          <a:ln>
            <a:solidFill>
              <a:srgbClr val="EB7F00"/>
            </a:solidFill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 descr="Screenshot_2016-12-15-04-00-22-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05" y="953135"/>
            <a:ext cx="2306320" cy="390461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580005" y="1036955"/>
            <a:ext cx="1419225" cy="1444625"/>
          </a:xfrm>
          <a:prstGeom prst="ellipse">
            <a:avLst/>
          </a:prstGeom>
          <a:noFill/>
          <a:ln>
            <a:solidFill>
              <a:srgbClr val="EB7F00"/>
            </a:solidFill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2" idx="6"/>
            <a:endCxn id="24" idx="2"/>
          </p:cNvCxnSpPr>
          <p:nvPr/>
        </p:nvCxnSpPr>
        <p:spPr>
          <a:xfrm>
            <a:off x="3999231" y="1759823"/>
            <a:ext cx="2402840" cy="158750"/>
          </a:xfrm>
          <a:prstGeom prst="line">
            <a:avLst/>
          </a:prstGeom>
          <a:ln>
            <a:solidFill>
              <a:srgbClr val="EB7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24" grpId="0" bldLvl="0" animBg="1"/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6477000"/>
            <a:ext cx="12192001" cy="381000"/>
          </a:xfrm>
          <a:prstGeom prst="rect">
            <a:avLst/>
          </a:prstGeom>
          <a:solidFill>
            <a:srgbClr val="EB7F00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" name="Picture 3" descr="C:\Users\sony\Desktop\图片1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409" y="6282544"/>
            <a:ext cx="1944216" cy="76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等腰三角形 15"/>
          <p:cNvSpPr/>
          <p:nvPr/>
        </p:nvSpPr>
        <p:spPr>
          <a:xfrm rot="10800000">
            <a:off x="3" y="5"/>
            <a:ext cx="536844" cy="257616"/>
          </a:xfrm>
          <a:prstGeom prst="triangle">
            <a:avLst/>
          </a:prstGeom>
          <a:solidFill>
            <a:srgbClr val="EB7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-274955"/>
            <a:ext cx="3780790" cy="6878955"/>
          </a:xfrm>
          <a:prstGeom prst="rect">
            <a:avLst/>
          </a:prstGeom>
        </p:spPr>
      </p:pic>
      <p:pic>
        <p:nvPicPr>
          <p:cNvPr id="14" name="图片 13" descr="Screenshot_2016-12-15-04-29-27-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575" y="611505"/>
            <a:ext cx="2868295" cy="472821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2958465" y="2700020"/>
            <a:ext cx="2066290" cy="2115820"/>
          </a:xfrm>
          <a:prstGeom prst="ellipse">
            <a:avLst/>
          </a:prstGeom>
          <a:noFill/>
          <a:ln>
            <a:solidFill>
              <a:srgbClr val="EB7F00"/>
            </a:solidFill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5024756" y="3678793"/>
            <a:ext cx="2402840" cy="158750"/>
          </a:xfrm>
          <a:prstGeom prst="line">
            <a:avLst/>
          </a:prstGeom>
          <a:ln>
            <a:solidFill>
              <a:srgbClr val="EB7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7307115" y="1354902"/>
            <a:ext cx="3617933" cy="3617933"/>
          </a:xfrm>
          <a:prstGeom prst="ellipse">
            <a:avLst/>
          </a:prstGeom>
          <a:blipFill dpi="0" rotWithShape="1">
            <a:blip r:embed="rId6"/>
            <a:srcRect/>
            <a:stretch>
              <a:fillRect l="-995" t="-1990" r="995" b="1990"/>
            </a:stretch>
          </a:blipFill>
          <a:ln>
            <a:solidFill>
              <a:srgbClr val="EB7F00"/>
            </a:solidFill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900">
              <a:solidFill>
                <a:prstClr val="white"/>
              </a:solidFill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-1410295" y="1548583"/>
            <a:ext cx="6581427" cy="3760839"/>
          </a:xfrm>
          <a:prstGeom prst="triangle">
            <a:avLst/>
          </a:prstGeom>
          <a:solidFill>
            <a:srgbClr val="EB7F00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1900">
              <a:solidFill>
                <a:prstClr val="white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249" y="1543870"/>
            <a:ext cx="1888659" cy="377013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913765"/>
            <a:r>
              <a:rPr lang="en-US" altLang="zh-CN" sz="239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2</a:t>
            </a:r>
            <a:endParaRPr lang="zh-CN" altLang="en-US" sz="23900" dirty="0">
              <a:solidFill>
                <a:prstClr val="black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391441" y="2131218"/>
            <a:ext cx="1553419" cy="1753343"/>
            <a:chOff x="6645880" y="1894398"/>
            <a:chExt cx="1553419" cy="1753343"/>
          </a:xfrm>
          <a:solidFill>
            <a:srgbClr val="EB7F00"/>
          </a:solidFill>
        </p:grpSpPr>
        <p:sp>
          <p:nvSpPr>
            <p:cNvPr id="19" name="等腰三角形 18"/>
            <p:cNvSpPr/>
            <p:nvPr/>
          </p:nvSpPr>
          <p:spPr>
            <a:xfrm rot="10800000">
              <a:off x="7260661" y="3381041"/>
              <a:ext cx="323850" cy="266700"/>
            </a:xfrm>
            <a:prstGeom prst="triangle">
              <a:avLst/>
            </a:prstGeom>
            <a:grpFill/>
            <a:ln>
              <a:noFill/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900">
                <a:solidFill>
                  <a:prstClr val="white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645880" y="1894398"/>
              <a:ext cx="1553419" cy="1553419"/>
              <a:chOff x="2138515" y="4009718"/>
              <a:chExt cx="752168" cy="752168"/>
            </a:xfrm>
            <a:grpFill/>
          </p:grpSpPr>
          <p:sp>
            <p:nvSpPr>
              <p:cNvPr id="6" name="椭圆 5"/>
              <p:cNvSpPr/>
              <p:nvPr/>
            </p:nvSpPr>
            <p:spPr>
              <a:xfrm>
                <a:off x="2138515" y="4009718"/>
                <a:ext cx="752168" cy="752168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19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18"/>
              <p:cNvSpPr>
                <a:spLocks noEditPoints="1"/>
              </p:cNvSpPr>
              <p:nvPr/>
            </p:nvSpPr>
            <p:spPr bwMode="auto">
              <a:xfrm>
                <a:off x="2362527" y="4230466"/>
                <a:ext cx="304141" cy="304885"/>
              </a:xfrm>
              <a:custGeom>
                <a:avLst/>
                <a:gdLst>
                  <a:gd name="T0" fmla="*/ 111 w 121"/>
                  <a:gd name="T1" fmla="*/ 50 h 121"/>
                  <a:gd name="T2" fmla="*/ 109 w 121"/>
                  <a:gd name="T3" fmla="*/ 44 h 121"/>
                  <a:gd name="T4" fmla="*/ 116 w 121"/>
                  <a:gd name="T5" fmla="*/ 36 h 121"/>
                  <a:gd name="T6" fmla="*/ 109 w 121"/>
                  <a:gd name="T7" fmla="*/ 24 h 121"/>
                  <a:gd name="T8" fmla="*/ 99 w 121"/>
                  <a:gd name="T9" fmla="*/ 26 h 121"/>
                  <a:gd name="T10" fmla="*/ 95 w 121"/>
                  <a:gd name="T11" fmla="*/ 22 h 121"/>
                  <a:gd name="T12" fmla="*/ 97 w 121"/>
                  <a:gd name="T13" fmla="*/ 11 h 121"/>
                  <a:gd name="T14" fmla="*/ 84 w 121"/>
                  <a:gd name="T15" fmla="*/ 4 h 121"/>
                  <a:gd name="T16" fmla="*/ 76 w 121"/>
                  <a:gd name="T17" fmla="*/ 11 h 121"/>
                  <a:gd name="T18" fmla="*/ 71 w 121"/>
                  <a:gd name="T19" fmla="*/ 10 h 121"/>
                  <a:gd name="T20" fmla="*/ 68 w 121"/>
                  <a:gd name="T21" fmla="*/ 0 h 121"/>
                  <a:gd name="T22" fmla="*/ 60 w 121"/>
                  <a:gd name="T23" fmla="*/ 0 h 121"/>
                  <a:gd name="T24" fmla="*/ 53 w 121"/>
                  <a:gd name="T25" fmla="*/ 0 h 121"/>
                  <a:gd name="T26" fmla="*/ 50 w 121"/>
                  <a:gd name="T27" fmla="*/ 10 h 121"/>
                  <a:gd name="T28" fmla="*/ 44 w 121"/>
                  <a:gd name="T29" fmla="*/ 11 h 121"/>
                  <a:gd name="T30" fmla="*/ 36 w 121"/>
                  <a:gd name="T31" fmla="*/ 4 h 121"/>
                  <a:gd name="T32" fmla="*/ 24 w 121"/>
                  <a:gd name="T33" fmla="*/ 11 h 121"/>
                  <a:gd name="T34" fmla="*/ 26 w 121"/>
                  <a:gd name="T35" fmla="*/ 22 h 121"/>
                  <a:gd name="T36" fmla="*/ 22 w 121"/>
                  <a:gd name="T37" fmla="*/ 26 h 121"/>
                  <a:gd name="T38" fmla="*/ 11 w 121"/>
                  <a:gd name="T39" fmla="*/ 24 h 121"/>
                  <a:gd name="T40" fmla="*/ 4 w 121"/>
                  <a:gd name="T41" fmla="*/ 36 h 121"/>
                  <a:gd name="T42" fmla="*/ 11 w 121"/>
                  <a:gd name="T43" fmla="*/ 44 h 121"/>
                  <a:gd name="T44" fmla="*/ 10 w 121"/>
                  <a:gd name="T45" fmla="*/ 50 h 121"/>
                  <a:gd name="T46" fmla="*/ 0 w 121"/>
                  <a:gd name="T47" fmla="*/ 53 h 121"/>
                  <a:gd name="T48" fmla="*/ 0 w 121"/>
                  <a:gd name="T49" fmla="*/ 60 h 121"/>
                  <a:gd name="T50" fmla="*/ 0 w 121"/>
                  <a:gd name="T51" fmla="*/ 67 h 121"/>
                  <a:gd name="T52" fmla="*/ 10 w 121"/>
                  <a:gd name="T53" fmla="*/ 71 h 121"/>
                  <a:gd name="T54" fmla="*/ 11 w 121"/>
                  <a:gd name="T55" fmla="*/ 76 h 121"/>
                  <a:gd name="T56" fmla="*/ 4 w 121"/>
                  <a:gd name="T57" fmla="*/ 84 h 121"/>
                  <a:gd name="T58" fmla="*/ 11 w 121"/>
                  <a:gd name="T59" fmla="*/ 97 h 121"/>
                  <a:gd name="T60" fmla="*/ 22 w 121"/>
                  <a:gd name="T61" fmla="*/ 95 h 121"/>
                  <a:gd name="T62" fmla="*/ 26 w 121"/>
                  <a:gd name="T63" fmla="*/ 99 h 121"/>
                  <a:gd name="T64" fmla="*/ 24 w 121"/>
                  <a:gd name="T65" fmla="*/ 109 h 121"/>
                  <a:gd name="T66" fmla="*/ 36 w 121"/>
                  <a:gd name="T67" fmla="*/ 116 h 121"/>
                  <a:gd name="T68" fmla="*/ 44 w 121"/>
                  <a:gd name="T69" fmla="*/ 109 h 121"/>
                  <a:gd name="T70" fmla="*/ 50 w 121"/>
                  <a:gd name="T71" fmla="*/ 111 h 121"/>
                  <a:gd name="T72" fmla="*/ 53 w 121"/>
                  <a:gd name="T73" fmla="*/ 121 h 121"/>
                  <a:gd name="T74" fmla="*/ 60 w 121"/>
                  <a:gd name="T75" fmla="*/ 121 h 121"/>
                  <a:gd name="T76" fmla="*/ 68 w 121"/>
                  <a:gd name="T77" fmla="*/ 121 h 121"/>
                  <a:gd name="T78" fmla="*/ 71 w 121"/>
                  <a:gd name="T79" fmla="*/ 111 h 121"/>
                  <a:gd name="T80" fmla="*/ 76 w 121"/>
                  <a:gd name="T81" fmla="*/ 109 h 121"/>
                  <a:gd name="T82" fmla="*/ 84 w 121"/>
                  <a:gd name="T83" fmla="*/ 116 h 121"/>
                  <a:gd name="T84" fmla="*/ 97 w 121"/>
                  <a:gd name="T85" fmla="*/ 109 h 121"/>
                  <a:gd name="T86" fmla="*/ 95 w 121"/>
                  <a:gd name="T87" fmla="*/ 99 h 121"/>
                  <a:gd name="T88" fmla="*/ 99 w 121"/>
                  <a:gd name="T89" fmla="*/ 95 h 121"/>
                  <a:gd name="T90" fmla="*/ 109 w 121"/>
                  <a:gd name="T91" fmla="*/ 97 h 121"/>
                  <a:gd name="T92" fmla="*/ 116 w 121"/>
                  <a:gd name="T93" fmla="*/ 84 h 121"/>
                  <a:gd name="T94" fmla="*/ 109 w 121"/>
                  <a:gd name="T95" fmla="*/ 76 h 121"/>
                  <a:gd name="T96" fmla="*/ 111 w 121"/>
                  <a:gd name="T97" fmla="*/ 71 h 121"/>
                  <a:gd name="T98" fmla="*/ 121 w 121"/>
                  <a:gd name="T99" fmla="*/ 67 h 121"/>
                  <a:gd name="T100" fmla="*/ 121 w 121"/>
                  <a:gd name="T101" fmla="*/ 60 h 121"/>
                  <a:gd name="T102" fmla="*/ 121 w 121"/>
                  <a:gd name="T103" fmla="*/ 53 h 121"/>
                  <a:gd name="T104" fmla="*/ 111 w 121"/>
                  <a:gd name="T105" fmla="*/ 50 h 121"/>
                  <a:gd name="T106" fmla="*/ 60 w 121"/>
                  <a:gd name="T107" fmla="*/ 83 h 121"/>
                  <a:gd name="T108" fmla="*/ 38 w 121"/>
                  <a:gd name="T109" fmla="*/ 60 h 121"/>
                  <a:gd name="T110" fmla="*/ 60 w 121"/>
                  <a:gd name="T111" fmla="*/ 38 h 121"/>
                  <a:gd name="T112" fmla="*/ 83 w 121"/>
                  <a:gd name="T113" fmla="*/ 60 h 121"/>
                  <a:gd name="T114" fmla="*/ 60 w 121"/>
                  <a:gd name="T115" fmla="*/ 8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1" h="121">
                    <a:moveTo>
                      <a:pt x="111" y="50"/>
                    </a:moveTo>
                    <a:cubicBezTo>
                      <a:pt x="110" y="48"/>
                      <a:pt x="110" y="46"/>
                      <a:pt x="109" y="44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7" y="24"/>
                      <a:pt x="96" y="23"/>
                      <a:pt x="95" y="22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5" y="11"/>
                      <a:pt x="73" y="10"/>
                      <a:pt x="71" y="1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8" y="10"/>
                      <a:pt x="46" y="11"/>
                      <a:pt x="44" y="11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4" y="23"/>
                      <a:pt x="23" y="24"/>
                      <a:pt x="22" y="26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6"/>
                      <a:pt x="10" y="48"/>
                      <a:pt x="10" y="5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10" y="73"/>
                      <a:pt x="11" y="75"/>
                      <a:pt x="11" y="76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3" y="96"/>
                      <a:pt x="24" y="97"/>
                      <a:pt x="26" y="99"/>
                    </a:cubicBezTo>
                    <a:cubicBezTo>
                      <a:pt x="24" y="109"/>
                      <a:pt x="24" y="109"/>
                      <a:pt x="24" y="109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44" y="109"/>
                      <a:pt x="44" y="109"/>
                      <a:pt x="44" y="109"/>
                    </a:cubicBezTo>
                    <a:cubicBezTo>
                      <a:pt x="46" y="110"/>
                      <a:pt x="48" y="110"/>
                      <a:pt x="50" y="111"/>
                    </a:cubicBezTo>
                    <a:cubicBezTo>
                      <a:pt x="53" y="121"/>
                      <a:pt x="53" y="121"/>
                      <a:pt x="53" y="121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8" y="121"/>
                      <a:pt x="68" y="121"/>
                      <a:pt x="68" y="12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3" y="110"/>
                      <a:pt x="75" y="110"/>
                      <a:pt x="76" y="109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5" y="99"/>
                      <a:pt x="95" y="99"/>
                      <a:pt x="95" y="99"/>
                    </a:cubicBezTo>
                    <a:cubicBezTo>
                      <a:pt x="96" y="97"/>
                      <a:pt x="97" y="96"/>
                      <a:pt x="99" y="95"/>
                    </a:cubicBezTo>
                    <a:cubicBezTo>
                      <a:pt x="109" y="97"/>
                      <a:pt x="109" y="97"/>
                      <a:pt x="109" y="97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10" y="75"/>
                      <a:pt x="110" y="73"/>
                      <a:pt x="111" y="71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1" y="60"/>
                      <a:pt x="121" y="60"/>
                      <a:pt x="121" y="60"/>
                    </a:cubicBezTo>
                    <a:cubicBezTo>
                      <a:pt x="121" y="53"/>
                      <a:pt x="121" y="53"/>
                      <a:pt x="121" y="53"/>
                    </a:cubicBezTo>
                    <a:lnTo>
                      <a:pt x="111" y="50"/>
                    </a:lnTo>
                    <a:close/>
                    <a:moveTo>
                      <a:pt x="60" y="83"/>
                    </a:moveTo>
                    <a:cubicBezTo>
                      <a:pt x="48" y="83"/>
                      <a:pt x="38" y="73"/>
                      <a:pt x="38" y="60"/>
                    </a:cubicBezTo>
                    <a:cubicBezTo>
                      <a:pt x="38" y="48"/>
                      <a:pt x="48" y="38"/>
                      <a:pt x="60" y="38"/>
                    </a:cubicBezTo>
                    <a:cubicBezTo>
                      <a:pt x="73" y="38"/>
                      <a:pt x="83" y="48"/>
                      <a:pt x="83" y="60"/>
                    </a:cubicBezTo>
                    <a:cubicBezTo>
                      <a:pt x="83" y="73"/>
                      <a:pt x="73" y="83"/>
                      <a:pt x="60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3765"/>
                <a:endParaRPr lang="zh-CN" altLang="en-US" sz="19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7060407" y="4035327"/>
            <a:ext cx="2236502" cy="70788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 defTabSz="913765"/>
            <a:r>
              <a:rPr lang="zh-CN" altLang="en-US" sz="4000" b="1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</a:rPr>
              <a:t>设计方案</a:t>
            </a:r>
          </a:p>
        </p:txBody>
      </p:sp>
      <p:sp>
        <p:nvSpPr>
          <p:cNvPr id="18" name="矩形 17"/>
          <p:cNvSpPr/>
          <p:nvPr/>
        </p:nvSpPr>
        <p:spPr>
          <a:xfrm>
            <a:off x="4982886" y="4867390"/>
            <a:ext cx="6391543" cy="55399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 defTabSz="913765">
              <a:lnSpc>
                <a:spcPct val="150000"/>
              </a:lnSpc>
            </a:pP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从消费者出发，为消费者服务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decel="4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29" name="Freeform 17"/>
          <p:cNvSpPr>
            <a:spLocks noEditPoints="1"/>
          </p:cNvSpPr>
          <p:nvPr/>
        </p:nvSpPr>
        <p:spPr bwMode="auto">
          <a:xfrm>
            <a:off x="8548319" y="2710672"/>
            <a:ext cx="1486784" cy="1436659"/>
          </a:xfrm>
          <a:custGeom>
            <a:avLst/>
            <a:gdLst>
              <a:gd name="T0" fmla="*/ 24 w 196"/>
              <a:gd name="T1" fmla="*/ 133 h 197"/>
              <a:gd name="T2" fmla="*/ 24 w 196"/>
              <a:gd name="T3" fmla="*/ 62 h 197"/>
              <a:gd name="T4" fmla="*/ 61 w 196"/>
              <a:gd name="T5" fmla="*/ 24 h 197"/>
              <a:gd name="T6" fmla="*/ 158 w 196"/>
              <a:gd name="T7" fmla="*/ 24 h 197"/>
              <a:gd name="T8" fmla="*/ 123 w 196"/>
              <a:gd name="T9" fmla="*/ 0 h 197"/>
              <a:gd name="T10" fmla="*/ 37 w 196"/>
              <a:gd name="T11" fmla="*/ 0 h 197"/>
              <a:gd name="T12" fmla="*/ 0 w 196"/>
              <a:gd name="T13" fmla="*/ 37 h 197"/>
              <a:gd name="T14" fmla="*/ 0 w 196"/>
              <a:gd name="T15" fmla="*/ 99 h 197"/>
              <a:gd name="T16" fmla="*/ 24 w 196"/>
              <a:gd name="T17" fmla="*/ 133 h 197"/>
              <a:gd name="T18" fmla="*/ 36 w 196"/>
              <a:gd name="T19" fmla="*/ 74 h 197"/>
              <a:gd name="T20" fmla="*/ 36 w 196"/>
              <a:gd name="T21" fmla="*/ 123 h 197"/>
              <a:gd name="T22" fmla="*/ 74 w 196"/>
              <a:gd name="T23" fmla="*/ 160 h 197"/>
              <a:gd name="T24" fmla="*/ 111 w 196"/>
              <a:gd name="T25" fmla="*/ 160 h 197"/>
              <a:gd name="T26" fmla="*/ 135 w 196"/>
              <a:gd name="T27" fmla="*/ 197 h 197"/>
              <a:gd name="T28" fmla="*/ 160 w 196"/>
              <a:gd name="T29" fmla="*/ 160 h 197"/>
              <a:gd name="T30" fmla="*/ 196 w 196"/>
              <a:gd name="T31" fmla="*/ 123 h 197"/>
              <a:gd name="T32" fmla="*/ 196 w 196"/>
              <a:gd name="T33" fmla="*/ 74 h 197"/>
              <a:gd name="T34" fmla="*/ 160 w 196"/>
              <a:gd name="T35" fmla="*/ 37 h 197"/>
              <a:gd name="T36" fmla="*/ 74 w 196"/>
              <a:gd name="T37" fmla="*/ 37 h 197"/>
              <a:gd name="T38" fmla="*/ 36 w 196"/>
              <a:gd name="T39" fmla="*/ 74 h 197"/>
              <a:gd name="T40" fmla="*/ 172 w 196"/>
              <a:gd name="T41" fmla="*/ 72 h 197"/>
              <a:gd name="T42" fmla="*/ 172 w 196"/>
              <a:gd name="T43" fmla="*/ 123 h 197"/>
              <a:gd name="T44" fmla="*/ 159 w 196"/>
              <a:gd name="T45" fmla="*/ 136 h 197"/>
              <a:gd name="T46" fmla="*/ 152 w 196"/>
              <a:gd name="T47" fmla="*/ 136 h 197"/>
              <a:gd name="T48" fmla="*/ 135 w 196"/>
              <a:gd name="T49" fmla="*/ 160 h 197"/>
              <a:gd name="T50" fmla="*/ 119 w 196"/>
              <a:gd name="T51" fmla="*/ 136 h 197"/>
              <a:gd name="T52" fmla="*/ 74 w 196"/>
              <a:gd name="T53" fmla="*/ 136 h 197"/>
              <a:gd name="T54" fmla="*/ 60 w 196"/>
              <a:gd name="T55" fmla="*/ 123 h 197"/>
              <a:gd name="T56" fmla="*/ 60 w 196"/>
              <a:gd name="T57" fmla="*/ 72 h 197"/>
              <a:gd name="T58" fmla="*/ 74 w 196"/>
              <a:gd name="T59" fmla="*/ 60 h 197"/>
              <a:gd name="T60" fmla="*/ 159 w 196"/>
              <a:gd name="T61" fmla="*/ 60 h 197"/>
              <a:gd name="T62" fmla="*/ 172 w 196"/>
              <a:gd name="T63" fmla="*/ 72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6" h="197">
                <a:moveTo>
                  <a:pt x="24" y="133"/>
                </a:moveTo>
                <a:cubicBezTo>
                  <a:pt x="24" y="62"/>
                  <a:pt x="24" y="62"/>
                  <a:pt x="24" y="62"/>
                </a:cubicBezTo>
                <a:cubicBezTo>
                  <a:pt x="24" y="41"/>
                  <a:pt x="41" y="24"/>
                  <a:pt x="61" y="24"/>
                </a:cubicBezTo>
                <a:cubicBezTo>
                  <a:pt x="158" y="24"/>
                  <a:pt x="158" y="24"/>
                  <a:pt x="158" y="24"/>
                </a:cubicBezTo>
                <a:cubicBezTo>
                  <a:pt x="153" y="10"/>
                  <a:pt x="139" y="0"/>
                  <a:pt x="12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15"/>
                  <a:pt x="9" y="128"/>
                  <a:pt x="24" y="133"/>
                </a:cubicBezTo>
                <a:close/>
                <a:moveTo>
                  <a:pt x="36" y="74"/>
                </a:moveTo>
                <a:cubicBezTo>
                  <a:pt x="36" y="123"/>
                  <a:pt x="36" y="123"/>
                  <a:pt x="36" y="123"/>
                </a:cubicBezTo>
                <a:cubicBezTo>
                  <a:pt x="36" y="144"/>
                  <a:pt x="53" y="160"/>
                  <a:pt x="74" y="160"/>
                </a:cubicBezTo>
                <a:cubicBezTo>
                  <a:pt x="111" y="160"/>
                  <a:pt x="111" y="160"/>
                  <a:pt x="111" y="160"/>
                </a:cubicBezTo>
                <a:cubicBezTo>
                  <a:pt x="135" y="197"/>
                  <a:pt x="135" y="197"/>
                  <a:pt x="135" y="19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180" y="160"/>
                  <a:pt x="196" y="144"/>
                  <a:pt x="196" y="123"/>
                </a:cubicBezTo>
                <a:cubicBezTo>
                  <a:pt x="196" y="74"/>
                  <a:pt x="196" y="74"/>
                  <a:pt x="196" y="74"/>
                </a:cubicBezTo>
                <a:cubicBezTo>
                  <a:pt x="196" y="54"/>
                  <a:pt x="180" y="37"/>
                  <a:pt x="160" y="37"/>
                </a:cubicBezTo>
                <a:cubicBezTo>
                  <a:pt x="74" y="37"/>
                  <a:pt x="74" y="37"/>
                  <a:pt x="74" y="37"/>
                </a:cubicBezTo>
                <a:cubicBezTo>
                  <a:pt x="53" y="37"/>
                  <a:pt x="36" y="54"/>
                  <a:pt x="36" y="74"/>
                </a:cubicBezTo>
                <a:close/>
                <a:moveTo>
                  <a:pt x="172" y="72"/>
                </a:moveTo>
                <a:cubicBezTo>
                  <a:pt x="172" y="123"/>
                  <a:pt x="172" y="123"/>
                  <a:pt x="172" y="123"/>
                </a:cubicBezTo>
                <a:cubicBezTo>
                  <a:pt x="172" y="130"/>
                  <a:pt x="166" y="136"/>
                  <a:pt x="159" y="136"/>
                </a:cubicBezTo>
                <a:cubicBezTo>
                  <a:pt x="152" y="136"/>
                  <a:pt x="152" y="136"/>
                  <a:pt x="152" y="136"/>
                </a:cubicBezTo>
                <a:cubicBezTo>
                  <a:pt x="135" y="160"/>
                  <a:pt x="135" y="160"/>
                  <a:pt x="135" y="160"/>
                </a:cubicBezTo>
                <a:cubicBezTo>
                  <a:pt x="119" y="136"/>
                  <a:pt x="119" y="136"/>
                  <a:pt x="119" y="136"/>
                </a:cubicBezTo>
                <a:cubicBezTo>
                  <a:pt x="74" y="136"/>
                  <a:pt x="74" y="136"/>
                  <a:pt x="74" y="136"/>
                </a:cubicBezTo>
                <a:cubicBezTo>
                  <a:pt x="67" y="136"/>
                  <a:pt x="60" y="130"/>
                  <a:pt x="60" y="123"/>
                </a:cubicBezTo>
                <a:cubicBezTo>
                  <a:pt x="60" y="72"/>
                  <a:pt x="60" y="72"/>
                  <a:pt x="60" y="72"/>
                </a:cubicBezTo>
                <a:cubicBezTo>
                  <a:pt x="60" y="66"/>
                  <a:pt x="67" y="60"/>
                  <a:pt x="74" y="60"/>
                </a:cubicBezTo>
                <a:cubicBezTo>
                  <a:pt x="159" y="60"/>
                  <a:pt x="159" y="60"/>
                  <a:pt x="159" y="60"/>
                </a:cubicBezTo>
                <a:cubicBezTo>
                  <a:pt x="166" y="60"/>
                  <a:pt x="172" y="66"/>
                  <a:pt x="172" y="72"/>
                </a:cubicBez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pPr defTabSz="913765"/>
            <a:endParaRPr lang="zh-CN" altLang="en-US" sz="1900" kern="0">
              <a:solidFill>
                <a:prstClr val="black"/>
              </a:solidFill>
            </a:endParaRPr>
          </a:p>
        </p:txBody>
      </p:sp>
      <p:pic>
        <p:nvPicPr>
          <p:cNvPr id="1026" name="Picture 2" descr="C:\Users\sony\Desktop\022_InSpired_UI-Elements_Landscape_BlueOran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2" t="19114" b="13136"/>
          <a:stretch>
            <a:fillRect/>
          </a:stretch>
        </p:blipFill>
        <p:spPr bwMode="auto">
          <a:xfrm>
            <a:off x="8123311" y="1734301"/>
            <a:ext cx="2336800" cy="37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/>
          <p:cNvSpPr/>
          <p:nvPr/>
        </p:nvSpPr>
        <p:spPr>
          <a:xfrm>
            <a:off x="8901063" y="4383147"/>
            <a:ext cx="761739" cy="323161"/>
          </a:xfrm>
          <a:prstGeom prst="rect">
            <a:avLst/>
          </a:prstGeom>
          <a:solidFill>
            <a:srgbClr val="2E2E2E"/>
          </a:solidFill>
        </p:spPr>
        <p:txBody>
          <a:bodyPr wrap="none" lIns="91436" tIns="45718" rIns="91436" bIns="45718">
            <a:spAutoFit/>
          </a:bodyPr>
          <a:lstStyle/>
          <a:p>
            <a:pPr algn="ctr" defTabSz="1218565"/>
            <a:r>
              <a:rPr lang="zh-CN" altLang="en-US" sz="1500" b="1" dirty="0">
                <a:solidFill>
                  <a:prstClr val="white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主界面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01072" y="3265043"/>
            <a:ext cx="302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主界面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01072" y="3847752"/>
            <a:ext cx="302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发布信息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1072" y="4405475"/>
            <a:ext cx="258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01072" y="4984042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77" y="812800"/>
            <a:ext cx="3050144" cy="5549743"/>
          </a:xfrm>
          <a:prstGeom prst="rect">
            <a:avLst/>
          </a:prstGeom>
        </p:spPr>
      </p:pic>
      <p:sp>
        <p:nvSpPr>
          <p:cNvPr id="26" name="TextBox 72"/>
          <p:cNvSpPr txBox="1"/>
          <p:nvPr/>
        </p:nvSpPr>
        <p:spPr>
          <a:xfrm>
            <a:off x="901072" y="5572355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61" y="1522989"/>
            <a:ext cx="2327275" cy="400732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422E-6 2.84921E-6 L 0.05327 2.8492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sp>
        <p:nvSpPr>
          <p:cNvPr id="67" name="圆角矩形 66"/>
          <p:cNvSpPr/>
          <p:nvPr/>
        </p:nvSpPr>
        <p:spPr>
          <a:xfrm flipH="1">
            <a:off x="3743377" y="2487414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852258" y="1762817"/>
            <a:ext cx="3739699" cy="532378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en-US" altLang="zh-CN" sz="2000" dirty="0" err="1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ViewPager</a:t>
            </a:r>
            <a:r>
              <a:rPr lang="en-US" altLang="zh-CN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 + </a:t>
            </a:r>
            <a:r>
              <a:rPr lang="en-US" altLang="zh-CN" sz="2000" dirty="0" err="1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ListView</a:t>
            </a: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实现</a:t>
            </a:r>
          </a:p>
        </p:txBody>
      </p:sp>
      <p:sp>
        <p:nvSpPr>
          <p:cNvPr id="75" name="圆角矩形 74"/>
          <p:cNvSpPr/>
          <p:nvPr/>
        </p:nvSpPr>
        <p:spPr>
          <a:xfrm flipH="1">
            <a:off x="3745465" y="1462370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807217" y="1415239"/>
            <a:ext cx="1086173" cy="492430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“广场”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1072" y="3265043"/>
            <a:ext cx="258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主界面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1072" y="3847752"/>
            <a:ext cx="302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发布信息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01072" y="4405475"/>
            <a:ext cx="258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1072" y="4984042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sp>
        <p:nvSpPr>
          <p:cNvPr id="30" name="TextBox 72"/>
          <p:cNvSpPr txBox="1"/>
          <p:nvPr/>
        </p:nvSpPr>
        <p:spPr>
          <a:xfrm>
            <a:off x="901072" y="5572355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77" y="812800"/>
            <a:ext cx="3050143" cy="5549743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815928" y="2800285"/>
            <a:ext cx="3739699" cy="532378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简单的聊天功能</a:t>
            </a:r>
          </a:p>
        </p:txBody>
      </p:sp>
      <p:sp>
        <p:nvSpPr>
          <p:cNvPr id="34" name="矩形 33"/>
          <p:cNvSpPr/>
          <p:nvPr/>
        </p:nvSpPr>
        <p:spPr>
          <a:xfrm>
            <a:off x="3789937" y="2452707"/>
            <a:ext cx="1086173" cy="492430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“消息”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27" y="1504207"/>
            <a:ext cx="2289082" cy="40448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32" y="1504207"/>
            <a:ext cx="2279556" cy="40525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127" y="1501298"/>
            <a:ext cx="2289240" cy="4069760"/>
          </a:xfrm>
          <a:prstGeom prst="rect">
            <a:avLst/>
          </a:prstGeom>
        </p:spPr>
      </p:pic>
      <p:sp>
        <p:nvSpPr>
          <p:cNvPr id="24" name="圆角矩形 66"/>
          <p:cNvSpPr/>
          <p:nvPr/>
        </p:nvSpPr>
        <p:spPr>
          <a:xfrm flipH="1">
            <a:off x="3743377" y="3611364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89937" y="3576657"/>
            <a:ext cx="1086173" cy="492430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“活动”</a:t>
            </a:r>
          </a:p>
        </p:txBody>
      </p:sp>
      <p:sp>
        <p:nvSpPr>
          <p:cNvPr id="26" name="矩形 25"/>
          <p:cNvSpPr/>
          <p:nvPr/>
        </p:nvSpPr>
        <p:spPr>
          <a:xfrm>
            <a:off x="3834978" y="3924235"/>
            <a:ext cx="3739699" cy="532378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发布一些活动信息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05325 -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 animBg="1"/>
      <p:bldP spid="74" grpId="0" build="allAtOnce"/>
      <p:bldP spid="75" grpId="0" bldLvl="0" animBg="1"/>
      <p:bldP spid="76" grpId="0" build="allAtOnce"/>
      <p:bldP spid="36" grpId="0"/>
      <p:bldP spid="36" grpId="1"/>
      <p:bldP spid="33" grpId="0" build="allAtOnce"/>
      <p:bldP spid="34" grpId="0" build="allAtOnce"/>
      <p:bldP spid="24" grpId="0" bldLvl="0" animBg="1"/>
      <p:bldP spid="25" grpId="0" build="allAtOnce"/>
      <p:bldP spid="26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699" y="793462"/>
            <a:ext cx="3467182" cy="5569081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7231841" y="6095575"/>
            <a:ext cx="4100163" cy="151964"/>
          </a:xfrm>
          <a:prstGeom prst="ellipse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white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8847" y="-1"/>
            <a:ext cx="5956084" cy="686676"/>
            <a:chOff x="486635" y="-1"/>
            <a:chExt cx="4467063" cy="515007"/>
          </a:xfrm>
          <a:solidFill>
            <a:srgbClr val="EB7F00"/>
          </a:solidFill>
        </p:grpSpPr>
        <p:sp>
          <p:nvSpPr>
            <p:cNvPr id="54" name="等腰三角形 53"/>
            <p:cNvSpPr/>
            <p:nvPr/>
          </p:nvSpPr>
          <p:spPr>
            <a:xfrm rot="10800000">
              <a:off x="2466935" y="-1"/>
              <a:ext cx="2486763" cy="515007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10800000">
              <a:off x="1181953" y="0"/>
              <a:ext cx="1359195" cy="23760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  <p:sp>
          <p:nvSpPr>
            <p:cNvPr id="56" name="等腰三角形 55"/>
            <p:cNvSpPr/>
            <p:nvPr/>
          </p:nvSpPr>
          <p:spPr>
            <a:xfrm rot="10800000">
              <a:off x="486635" y="0"/>
              <a:ext cx="747738" cy="13071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1900">
                <a:solidFill>
                  <a:prstClr val="white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0" y="0"/>
            <a:ext cx="648847" cy="6858000"/>
          </a:xfrm>
          <a:prstGeom prst="rect">
            <a:avLst/>
          </a:prstGeom>
          <a:solidFill>
            <a:srgbClr val="343443"/>
          </a:solidFill>
          <a:ln>
            <a:noFill/>
          </a:ln>
          <a:effectLst>
            <a:outerShdw blurRad="2413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1072" y="3265043"/>
            <a:ext cx="302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主界面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1072" y="2719222"/>
            <a:ext cx="211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Loading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1072" y="3847752"/>
            <a:ext cx="302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发布信息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1072" y="4405475"/>
            <a:ext cx="258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侧边栏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1072" y="4984042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登录注册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901072" y="5572355"/>
            <a:ext cx="319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altLang="zh-CN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|   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charset="-122"/>
                <a:ea typeface="微软雅黑 Light" panose="020B0502040204020203" charset="-122"/>
              </a:rPr>
              <a:t>聊天界面</a:t>
            </a:r>
          </a:p>
        </p:txBody>
      </p:sp>
      <p:sp>
        <p:nvSpPr>
          <p:cNvPr id="26" name="圆角矩形 66"/>
          <p:cNvSpPr/>
          <p:nvPr/>
        </p:nvSpPr>
        <p:spPr>
          <a:xfrm flipH="1">
            <a:off x="3743377" y="2487414"/>
            <a:ext cx="71799" cy="78366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rtlCol="0" anchor="ctr"/>
          <a:lstStyle/>
          <a:p>
            <a:pPr algn="ctr" defTabSz="1218565"/>
            <a:endParaRPr lang="zh-CN" altLang="en-US" sz="1900">
              <a:solidFill>
                <a:prstClr val="black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77828" y="2800285"/>
            <a:ext cx="3890871" cy="584763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defTabSz="1218565"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通过</a:t>
            </a:r>
            <a:r>
              <a:rPr lang="en-US" altLang="zh-CN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GPS</a:t>
            </a:r>
            <a:r>
              <a:rPr lang="zh-CN" altLang="en-US" sz="2000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定位或由用户选择位置</a:t>
            </a:r>
          </a:p>
        </p:txBody>
      </p:sp>
      <p:sp>
        <p:nvSpPr>
          <p:cNvPr id="32" name="矩形 31"/>
          <p:cNvSpPr/>
          <p:nvPr/>
        </p:nvSpPr>
        <p:spPr>
          <a:xfrm>
            <a:off x="3789937" y="2452707"/>
            <a:ext cx="1477305" cy="492430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defTabSz="1218565"/>
            <a:r>
              <a:rPr lang="zh-CN" altLang="en-US" sz="2400" b="1" dirty="0">
                <a:solidFill>
                  <a:prstClr val="black"/>
                </a:solidFill>
                <a:latin typeface="微软雅黑 Light" panose="020B0502040204020203" charset="-122"/>
                <a:ea typeface="微软雅黑 Light" panose="020B0502040204020203" charset="-122"/>
              </a:rPr>
              <a:t>地理位置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66" y="1524000"/>
            <a:ext cx="2304617" cy="3815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422E-6 2.84921E-6 L 0.05327 2.8492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6" grpId="0" bldLvl="0" animBg="1"/>
      <p:bldP spid="31" grpId="0" build="allAtOnce"/>
      <p:bldP spid="32" grpId="0" build="allAtOnce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solidFill>
            <a:srgbClr val="FFC000"/>
          </a:solidFill>
        </a:ln>
        <a:effectLst>
          <a:outerShdw blurRad="241300" dist="38100" dir="2700000" algn="tl" rotWithShape="0">
            <a:prstClr val="black">
              <a:alpha val="15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E2E2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3443"/>
        </a:solidFill>
        <a:ln>
          <a:noFill/>
        </a:ln>
        <a:effectLst>
          <a:outerShdw blurRad="241300" dist="38100" dir="2700000" algn="tl" rotWithShape="0">
            <a:prstClr val="black">
              <a:alpha val="15000"/>
            </a:prst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E2E2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宽屏</PresentationFormat>
  <Paragraphs>139</Paragraphs>
  <Slides>20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Calibri</vt:lpstr>
      <vt:lpstr>宋体</vt:lpstr>
      <vt:lpstr>微软雅黑 Light</vt:lpstr>
      <vt:lpstr>等线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14</cp:revision>
  <dcterms:created xsi:type="dcterms:W3CDTF">2015-04-06T05:59:00Z</dcterms:created>
  <dcterms:modified xsi:type="dcterms:W3CDTF">2017-08-16T02:11:50Z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